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6" r:id="rId10"/>
    <p:sldId id="268" r:id="rId11"/>
    <p:sldId id="269" r:id="rId12"/>
    <p:sldId id="270" r:id="rId13"/>
    <p:sldId id="27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159A-07ED-4C64-8266-459EFD75950B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33E7-0778-4E49-BEBD-884F05BC1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33E7-0778-4E49-BEBD-884F05BC14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6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33E7-0778-4E49-BEBD-884F05BC14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33E7-0778-4E49-BEBD-884F05BC14C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12968" cy="2262828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Методическая разработка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дидактических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игр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с использованием пособия </a:t>
            </a:r>
            <a:br>
              <a:rPr lang="ru-RU" sz="2800" i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«Занимательная математика»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378367"/>
            <a:ext cx="3888432" cy="3240360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Подготовили воспитатели: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Шутова Ю.В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Чулисова Я.А.</a:t>
            </a:r>
          </a:p>
        </p:txBody>
      </p:sp>
      <p:pic>
        <p:nvPicPr>
          <p:cNvPr id="1028" name="Picture 4" descr="https://naurok.com.ua/uploads/files/1924031/219458/235427_html/images/219458.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608512" cy="29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440959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ОКРУГА БАЛАШИХА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«СРЕДНЯЯ ОБЩЕОБРАЗОВАТЕЛЬНАЯ ШКОЛА №30»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cs typeface="Times New Roman" pitchFamily="18" charset="0"/>
              </a:rPr>
              <a:t>дошкольное отделение «Маленькая страна»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для пората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239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020"/>
            <a:ext cx="8229600" cy="99060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Графический диктант «Мебель»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8" y="692696"/>
            <a:ext cx="8964488" cy="5141168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Цель:</a:t>
            </a:r>
            <a:r>
              <a:rPr lang="ru-RU" dirty="0">
                <a:latin typeface="Times New Roman"/>
                <a:ea typeface="Times New Roman"/>
              </a:rPr>
              <a:t> учить ориентировке на плоскости.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Материалы</a:t>
            </a:r>
            <a:r>
              <a:rPr lang="ru-RU" dirty="0">
                <a:latin typeface="Times New Roman"/>
                <a:ea typeface="Times New Roman"/>
              </a:rPr>
              <a:t>: набор «Занимательная математика», карты-схемы цветные и чёрно- белые для работы на планшете.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1 вариант.</a:t>
            </a:r>
            <a:endParaRPr lang="ru-RU" dirty="0"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Описание:</a:t>
            </a:r>
            <a:r>
              <a:rPr lang="ru-RU" dirty="0">
                <a:latin typeface="Times New Roman"/>
                <a:ea typeface="Times New Roman"/>
              </a:rPr>
              <a:t> педагог предлагает детям поочерёдно собрать предметы мебели (на слух). Для каждого предмета мебели он просит ребёнка взять из коробки определённые детали.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Инструкции: </a:t>
            </a:r>
            <a:r>
              <a:rPr lang="ru-RU" dirty="0">
                <a:latin typeface="Times New Roman"/>
                <a:ea typeface="Times New Roman"/>
              </a:rPr>
              <a:t>наш планшет - это схема комнаты. Сейчас мы будем конструировать мебель на плоскости. Для первого предмета мебели нам понадобится 4 детали. Возьми из набора 3 детали с 4 штырьками: две белые и 1 зелёную, затем 1 деталь с 6 штырьками красного цвета. Зелёную деталь мы крепим горизонтально в центре планшета. Одну белую деталь с 4 штырьками мы размещаем вертикально под первым штырьком зелёной детали. Вторую белую деталь с 4 штырьками размещаем вертикально под последним штырьком зелёной детали. На что это похоже? (табурет, тумба и т.д.) Куда разместим красную деталь, чтобы получился стул со спинкой?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785225" cy="514191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2 вариант.</a:t>
            </a:r>
            <a:endParaRPr lang="ru-RU" sz="2000" dirty="0"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Описание:</a:t>
            </a:r>
            <a:r>
              <a:rPr lang="ru-RU" sz="2000" dirty="0">
                <a:latin typeface="Times New Roman"/>
                <a:ea typeface="Times New Roman"/>
              </a:rPr>
              <a:t> после того, как дети научились конструировать мебель на плоскости, педагог предлагает им размещать их на карте-схеме (планшете) по инструкции. Например, выложите стол в правом верхнем углу, стол в центре и т. д.</a:t>
            </a:r>
          </a:p>
          <a:p>
            <a:endParaRPr lang="ru-RU" dirty="0"/>
          </a:p>
        </p:txBody>
      </p:sp>
      <p:pic>
        <p:nvPicPr>
          <p:cNvPr id="4" name="Рисунок 3" descr="C:\Users\USER\Downloads\IMG_7855.JPG"/>
          <p:cNvPicPr/>
          <p:nvPr/>
        </p:nvPicPr>
        <p:blipFill rotWithShape="1">
          <a:blip r:embed="rId2" cstate="print"/>
          <a:srcRect l="15787" t="6123" r="16176" b="3237"/>
          <a:stretch/>
        </p:blipFill>
        <p:spPr bwMode="auto">
          <a:xfrm>
            <a:off x="2411760" y="2276872"/>
            <a:ext cx="4535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«Зоопарк»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48" y="836712"/>
            <a:ext cx="8784976" cy="194421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Цель:</a:t>
            </a:r>
            <a:r>
              <a:rPr lang="ru-RU" sz="2000" dirty="0">
                <a:latin typeface="Times New Roman"/>
                <a:ea typeface="Times New Roman"/>
              </a:rPr>
              <a:t> развитие мышления.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Материалы:</a:t>
            </a:r>
            <a:r>
              <a:rPr lang="ru-RU" sz="2000" dirty="0">
                <a:latin typeface="Times New Roman"/>
                <a:ea typeface="Times New Roman"/>
              </a:rPr>
              <a:t> набор «Занимательная математика», карты-схемы с изображением животных.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Описание:</a:t>
            </a:r>
            <a:r>
              <a:rPr lang="ru-RU" sz="2000" dirty="0">
                <a:latin typeface="Times New Roman"/>
                <a:ea typeface="Times New Roman"/>
              </a:rPr>
              <a:t> педагог предъявляет детям карты - схемы диких животных и просит выложить их при помощи деталей конструктора на планшете. </a:t>
            </a:r>
          </a:p>
          <a:p>
            <a:endParaRPr lang="ru-RU" dirty="0"/>
          </a:p>
        </p:txBody>
      </p:sp>
      <p:pic>
        <p:nvPicPr>
          <p:cNvPr id="4" name="Рисунок 3" descr="C:\Users\USER\Downloads\IMG_78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1129D-0029-AA1C-4BAB-1F14FB1E96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970" y="2924944"/>
            <a:ext cx="43383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среднего и младшего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пособия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математика»:</a:t>
            </a:r>
          </a:p>
          <a:p>
            <a:pPr algn="ctr"/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14096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Запомни и продолжи логический ряд</a:t>
            </a:r>
            <a:endParaRPr lang="ru-RU" sz="3200" dirty="0"/>
          </a:p>
        </p:txBody>
      </p:sp>
      <p:pic>
        <p:nvPicPr>
          <p:cNvPr id="31746" name="Picture 2" descr="https://i.pinimg.com/originals/4a/76/70/4a7670d8966021e661aceb46584640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600400" cy="27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19336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Запомни и продолжи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логический ряд»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2" y="964332"/>
            <a:ext cx="9036496" cy="573325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учить детей совершать мыслительные операции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набор «Занимательная математика», карты-схемы для работы на планшете.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Описание: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на планшете слева направо дети при помощи деталей конструктора выкладывают ряд, соблюдая закономерность.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Инструкции: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рассмотрите картинку, повторите узор на планшете, выкладывая его слева направо. Продолжите ряд, соблюдая закономерность.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C5270-D825-C721-A4B5-F5325515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776" t="29498" b="10697"/>
          <a:stretch/>
        </p:blipFill>
        <p:spPr>
          <a:xfrm>
            <a:off x="1619672" y="3523456"/>
            <a:ext cx="6212477" cy="29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29" y="40466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Рекомендации для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пособия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«Занимательная математика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56184"/>
            <a:ext cx="8928992" cy="39890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Каждое из предложенных заданий, возможно, дополнить вариантами схем и животных. В дальнейшем для усложнения дети выполняют задание без схем, опираясь на слух (исключение игра «Вокруг света» - «Тайный ход»).</a:t>
            </a: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Просмотрев список деталей, мы предлагаем заменить салатовый цвет на более спокойный - зелёный, а также дополнить детали конструктора голубым и синим цветом.</a:t>
            </a: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Для изучения геометрических фигур не хватает прямоугольного треугольника и круга.  Для числовых домиков необходимы детали с нанесёнными на торцевую сторону цифрами.</a:t>
            </a: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Платформа, на которой дети выполняют задания, на наш взгляд, должна быть больше, чем 16х16 штырьков. 48х48 подходит для работы больше.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99792" y="2132856"/>
            <a:ext cx="3851920" cy="1080120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egoe UI Historic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«Вокруг света»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12613" y="4005064"/>
            <a:ext cx="283138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пособия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математика»: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8"/>
            <a:ext cx="9144000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Главный помощник данной разработки - компас.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Игра состоит из четырёх увлекательных и познавательных отдельных игр, в которых происходят приключения с игрушками: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пингвинёнком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Вилли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лошадью Джулией, пандой По, львом Лео в разных частях света: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29309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«Потерявшийся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пингвинёнок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Вилли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«Быстрый путь лошади Джулии»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«Тайный ход панды По»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«Лев Лео и его друзья идут на водопой»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egoe UI Historic" panose="020B0502040204020203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egoe UI Historic" panose="020B05020402040202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5408"/>
            <a:ext cx="8507288" cy="12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ru-RU" b="1" dirty="0"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«Потерявшийся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пингвинёнок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Вилли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2" y="908720"/>
            <a:ext cx="903649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мышления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«Занимательная математика», пингвин, платформа 48х48, кубики белого цвета из 1-го и 2-х штырьков, карты-схемы с изображением пути.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карту-схему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изображен путь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пингвинёнка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стрелочкам. Одна стрелочка – один шаг. Свой путь начинай, отступив один штырёк вперёд от направления стрелки компаса. Какие детали тебе понадобятся для конструирования пути на плоскости? Сколько деталей ты использовал для выполнения задания?</a:t>
            </a:r>
          </a:p>
          <a:p>
            <a:endParaRPr lang="ru-RU" dirty="0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271" r="1695" b="13652"/>
          <a:stretch/>
        </p:blipFill>
        <p:spPr bwMode="auto">
          <a:xfrm>
            <a:off x="4067944" y="3501008"/>
            <a:ext cx="4680520" cy="30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2201" r="8000" b="9051"/>
          <a:stretch/>
        </p:blipFill>
        <p:spPr>
          <a:xfrm>
            <a:off x="922975" y="3501008"/>
            <a:ext cx="2275747" cy="31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«Быстрый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путь лошади Джулии»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673224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совершать мыслительные операции.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 «Занимательная математика», лошадь, платформа 48х48, кубики из 2-х, 4-х, 6 штырьков, схема.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карту-схему. Ширина схемы -16 штырьков. На ней ты увидишь 2 пути до дома. Каждый из них верный, но есть несколько важных моментов: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76" y="3933056"/>
            <a:ext cx="33714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10B03-610C-069D-22CF-E80B21831DCD}"/>
              </a:ext>
            </a:extLst>
          </p:cNvPr>
          <p:cNvSpPr txBox="1"/>
          <p:nvPr/>
        </p:nvSpPr>
        <p:spPr>
          <a:xfrm>
            <a:off x="0" y="2852936"/>
            <a:ext cx="54360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путь ты можешь использовать не больше, чем 15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кубики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расположены горизонтально по изогнутому пути, состоят только из двух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штырьков;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путь надо начинать, отступив один штырёк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вперед;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кубиков нам понадобилось для конструирования каждого пути? Какой из них самый быстрый?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IMG-20230306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08720"/>
            <a:ext cx="203169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панды По»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879428" cy="616530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набор «Занимательная математика», платформа, карты-схемы, панда, кубики 1-го, 2-х или 4-х штырьковые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Инструкция: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Обрати своё внимание на схему. На ней изображен путь в виде своеобразного лабиринта из мозаики, которую тебе предстоит собрать. Кубики белого цвета – это твой путь. Все остальное, препятствия. Получился ли у тебя рисунок? Какие цвета ты использовал? Сколько деталей тебе для него понадобилось 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02" y="3212976"/>
            <a:ext cx="4632171" cy="34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2"/>
            <a:ext cx="2339056" cy="31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5544"/>
            <a:ext cx="82296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«Лев Лео и его друзья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водопой»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10" y="2035566"/>
            <a:ext cx="8885082" cy="1590359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Инструкци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 математической игре может принять участие до 3х человек. Для игры понадобится игральная кость, стороны которой отмечены (0 - пропустить ход,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+1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– 1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двухштырьковый кубик,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+2 – 2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– двухштырьковых кубика,        - повторный ход). Финиш – голубой 2-х штырьковый кубик. Расстояние от старта до финиша 16 штырьков.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8244408" y="2636912"/>
            <a:ext cx="144016" cy="288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532440" y="2636912"/>
            <a:ext cx="144016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5E02-731E-3D1E-905C-119128C03A52}"/>
              </a:ext>
            </a:extLst>
          </p:cNvPr>
          <p:cNvSpPr txBox="1"/>
          <p:nvPr/>
        </p:nvSpPr>
        <p:spPr>
          <a:xfrm>
            <a:off x="-396552" y="1052694"/>
            <a:ext cx="9505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935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мышления.</a:t>
            </a:r>
          </a:p>
          <a:p>
            <a:pPr marL="495935" indent="0" algn="just">
              <a:buNone/>
            </a:pP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Материал: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 набор «Занимательная математика», платформа, игральная кость, кубики 2-х штырьковые, животные Африки (лев, зебра, жираф)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4D7428-BBDC-CFE5-E238-0BCD4BD7B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09120"/>
            <a:ext cx="3744416" cy="2106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BD6155-86DC-EC65-E8DF-BD24B5C18D08}"/>
              </a:ext>
            </a:extLst>
          </p:cNvPr>
          <p:cNvSpPr txBox="1"/>
          <p:nvPr/>
        </p:nvSpPr>
        <p:spPr>
          <a:xfrm>
            <a:off x="115410" y="3488184"/>
            <a:ext cx="712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Каждый игрок выбирает себе животное, за которое он будет ходить.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Тот игрок, который быстрее всех доберётся до финиша, победил.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1026" name="Picture 2" descr="C:\Users\ДЕЛОПРОИЗВ-ВО\Desktop\IMG-20230306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3697" y="3429000"/>
            <a:ext cx="1810303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6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40768"/>
            <a:ext cx="91440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пособия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математика»: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7AD37-F74B-47B6-6BB2-7A3482ED8D28}"/>
              </a:ext>
            </a:extLst>
          </p:cNvPr>
          <p:cNvSpPr txBox="1"/>
          <p:nvPr/>
        </p:nvSpPr>
        <p:spPr>
          <a:xfrm>
            <a:off x="35496" y="3429000"/>
            <a:ext cx="439248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4788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«Числовые домики»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«Полигон»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Графический диктант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«Зоопарк»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Набор "/>
          <p:cNvPicPr>
            <a:picLocks noChangeAspect="1" noChangeArrowheads="1"/>
          </p:cNvPicPr>
          <p:nvPr/>
        </p:nvPicPr>
        <p:blipFill>
          <a:blip r:embed="rId2" cstate="print"/>
          <a:srcRect t="12438" b="18262"/>
          <a:stretch>
            <a:fillRect/>
          </a:stretch>
        </p:blipFill>
        <p:spPr bwMode="auto">
          <a:xfrm>
            <a:off x="4499992" y="2924944"/>
            <a:ext cx="464400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8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«Числовые домики»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26131"/>
            <a:ext cx="8712968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закреплять состав числа от 2 до 10.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детали из набора «Занимательная математика»: с 2 штырьками, на торцевой стороне которых нанесены цифры от 1 до 10 (по 5 штук каждая), детали с 6 штырьками, схема - образец числового домика, планшет.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Инструкции: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 необходимо построить дом для числа 4. Посчитайте, сколько деталей конструктора нужно подготовить для сооружения дома. Какие цифры будут жить на 1 этаже? На 2? На 3? Сколько этажей получилось? На крыше дома расположите его номер.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7AD37-F74B-47B6-6BB2-7A3482ED8D28}"/>
              </a:ext>
            </a:extLst>
          </p:cNvPr>
          <p:cNvSpPr txBox="1"/>
          <p:nvPr/>
        </p:nvSpPr>
        <p:spPr>
          <a:xfrm>
            <a:off x="35496" y="3429000"/>
            <a:ext cx="4392488" cy="281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2000" b="1" dirty="0">
                <a:latin typeface="Times New Roman"/>
                <a:ea typeface="Times New Roman"/>
              </a:rPr>
              <a:t>Описание:</a:t>
            </a:r>
            <a:r>
              <a:rPr lang="ru-RU" sz="2000" dirty="0">
                <a:latin typeface="Times New Roman"/>
                <a:ea typeface="Times New Roman"/>
              </a:rPr>
              <a:t> педагог предлагает детям построить дом числа (2,3,4,5,6,7,8,9,10), используя длинные и короткие детали. Фишки с цифрами - это квартиры, длинные фишки - перекрытия.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BFB1C9-54D0-7443-2B0E-D8E6CDF6F2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388" y="3502677"/>
            <a:ext cx="3999091" cy="31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«Полигон»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57051"/>
            <a:ext cx="8784976" cy="3312368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Цель:</a:t>
            </a:r>
            <a:r>
              <a:rPr lang="ru-RU" sz="2000" dirty="0">
                <a:latin typeface="Times New Roman"/>
                <a:ea typeface="Times New Roman"/>
              </a:rPr>
              <a:t> учить ориентировке на плоскости.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Материалы:</a:t>
            </a:r>
            <a:r>
              <a:rPr lang="ru-RU" sz="2000" dirty="0">
                <a:latin typeface="Times New Roman"/>
                <a:ea typeface="Times New Roman"/>
              </a:rPr>
              <a:t> набор «Занимательная математика», карты-схемы с изображением военной техники.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Инструкции: </a:t>
            </a:r>
            <a:r>
              <a:rPr lang="ru-RU" sz="2000" dirty="0">
                <a:latin typeface="Times New Roman"/>
                <a:ea typeface="Times New Roman"/>
              </a:rPr>
              <a:t>ты командир военной части и выводишь на исходные позиции танки. Посмотри на карту - схему с изображением танка. Какие детали тебе понадобятся для конструирования этой техники на плоскости? Сколько деталей ты возьмёшь? Расположи первый танк в правом верхнем углу поля, направление движения справа налево. (Второй танк в центре поля, направление движения этого танка слева направо и т.д.)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ACA70-BB32-6D55-8A40-B96628C9C47E}"/>
              </a:ext>
            </a:extLst>
          </p:cNvPr>
          <p:cNvSpPr txBox="1"/>
          <p:nvPr/>
        </p:nvSpPr>
        <p:spPr>
          <a:xfrm>
            <a:off x="313184" y="3717032"/>
            <a:ext cx="4186808" cy="147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Описание:</a:t>
            </a:r>
            <a:r>
              <a:rPr lang="ru-RU" sz="2000" dirty="0">
                <a:latin typeface="Times New Roman"/>
                <a:ea typeface="Times New Roman"/>
              </a:rPr>
              <a:t> педагог сообщает ребёнку, что на полигоне проходят военные учения и предлагает смоделировать это на планшете.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84979-D6A8-3F86-8FE2-546477F657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044" y="3862421"/>
            <a:ext cx="3456384" cy="26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288</TotalTime>
  <Words>742</Words>
  <Application>Microsoft Office PowerPoint</Application>
  <PresentationFormat>Экран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Monotype Corsiva</vt:lpstr>
      <vt:lpstr>Segoe UI Historic</vt:lpstr>
      <vt:lpstr>Times New Roman</vt:lpstr>
      <vt:lpstr>Wingdings</vt:lpstr>
      <vt:lpstr>Ясность</vt:lpstr>
      <vt:lpstr>Методическая разработка  дидактических игр  с использованием пособия  «Занимательная математика» </vt:lpstr>
      <vt:lpstr>Презентация PowerPoint</vt:lpstr>
      <vt:lpstr>  «Потерявшийся пингвинёнок Вилли»  </vt:lpstr>
      <vt:lpstr>«Быстрый путь лошади Джулии» </vt:lpstr>
      <vt:lpstr>  «Тайный ход панды По»   </vt:lpstr>
      <vt:lpstr>«Лев Лео и его друзья идут на водопой» </vt:lpstr>
      <vt:lpstr>Методические разработки  для детей подготовительной к школе группы  с использованием пособия  «Занимательная математика»:     </vt:lpstr>
      <vt:lpstr>«Числовые домики»</vt:lpstr>
      <vt:lpstr>«Полигон»</vt:lpstr>
      <vt:lpstr>Графический диктант «Мебель»</vt:lpstr>
      <vt:lpstr>Презентация PowerPoint</vt:lpstr>
      <vt:lpstr>«Зоопарк»</vt:lpstr>
      <vt:lpstr>Презентация PowerPoint</vt:lpstr>
      <vt:lpstr>«Запомни и продолжи логический ряд» </vt:lpstr>
      <vt:lpstr>Рекомендации для пособия «Занимательная математика»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дидактических игр  с использованием пособия  «Занимательная математика»</dc:title>
  <dc:creator>Andrey Moonlight</dc:creator>
  <cp:lastModifiedBy>Ольга Волкова</cp:lastModifiedBy>
  <cp:revision>25</cp:revision>
  <dcterms:created xsi:type="dcterms:W3CDTF">2023-03-05T18:12:27Z</dcterms:created>
  <dcterms:modified xsi:type="dcterms:W3CDTF">2023-03-07T18:18:13Z</dcterms:modified>
</cp:coreProperties>
</file>