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4" r:id="rId2"/>
    <p:sldId id="266" r:id="rId3"/>
    <p:sldId id="267" r:id="rId4"/>
    <p:sldId id="268" r:id="rId5"/>
    <p:sldId id="269" r:id="rId6"/>
    <p:sldId id="270" r:id="rId7"/>
    <p:sldId id="274" r:id="rId8"/>
    <p:sldId id="271" r:id="rId9"/>
    <p:sldId id="277" r:id="rId10"/>
    <p:sldId id="272" r:id="rId11"/>
    <p:sldId id="273" r:id="rId12"/>
    <p:sldId id="275" r:id="rId13"/>
    <p:sldId id="276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4" autoAdjust="0"/>
  </p:normalViewPr>
  <p:slideViewPr>
    <p:cSldViewPr>
      <p:cViewPr>
        <p:scale>
          <a:sx n="75" d="100"/>
          <a:sy n="75" d="100"/>
        </p:scale>
        <p:origin x="-92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BCFA3-E4BF-4290-BAEC-2AD2C521D34B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D4083-ECB8-4BB0-AFC8-7A6F5F0D1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79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4B5-13D1-4510-8859-745D1585F521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B08-7F9A-4B9A-AAB3-12A9CAE37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4B5-13D1-4510-8859-745D1585F521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B08-7F9A-4B9A-AAB3-12A9CAE37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4B5-13D1-4510-8859-745D1585F521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B08-7F9A-4B9A-AAB3-12A9CAE37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4B5-13D1-4510-8859-745D1585F521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B08-7F9A-4B9A-AAB3-12A9CAE37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4B5-13D1-4510-8859-745D1585F521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B08-7F9A-4B9A-AAB3-12A9CAE37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4B5-13D1-4510-8859-745D1585F521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B08-7F9A-4B9A-AAB3-12A9CAE37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4B5-13D1-4510-8859-745D1585F521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B08-7F9A-4B9A-AAB3-12A9CAE37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4B5-13D1-4510-8859-745D1585F521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B08-7F9A-4B9A-AAB3-12A9CAE37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4B5-13D1-4510-8859-745D1585F521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B08-7F9A-4B9A-AAB3-12A9CAE37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4B5-13D1-4510-8859-745D1585F521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B08-7F9A-4B9A-AAB3-12A9CAE37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F4B5-13D1-4510-8859-745D1585F521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EB08-7F9A-4B9A-AAB3-12A9CAE37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97F4B5-13D1-4510-8859-745D1585F521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08EB08-7F9A-4B9A-AAB3-12A9CAE37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3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332656"/>
            <a:ext cx="65527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Министерство образования Московской области</a:t>
            </a:r>
          </a:p>
          <a:p>
            <a:pPr algn="ctr"/>
            <a:r>
              <a:rPr lang="ru-RU" sz="1400" dirty="0" smtClean="0"/>
              <a:t>Государственное образовательное учреждение высшего образования Московской области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«Государственный гуманитарно-технологический университет»</a:t>
            </a:r>
          </a:p>
          <a:p>
            <a:pPr algn="ctr"/>
            <a:r>
              <a:rPr lang="ru-RU" sz="1400" b="1" dirty="0" smtClean="0"/>
              <a:t>(ГГТУ)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48478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Ассоциация педагогов дошкольных образовательных организаций </a:t>
            </a:r>
          </a:p>
          <a:p>
            <a:pPr algn="ctr"/>
            <a:r>
              <a:rPr lang="ru-RU" sz="2000" b="1" dirty="0" smtClean="0"/>
              <a:t>Московской области </a:t>
            </a:r>
          </a:p>
          <a:p>
            <a:pPr algn="ctr"/>
            <a:r>
              <a:rPr lang="ru-RU" sz="2000" b="1" dirty="0" smtClean="0"/>
              <a:t>2015-2016 учебный год</a:t>
            </a:r>
            <a:endParaRPr lang="ru-RU" sz="2000" dirty="0"/>
          </a:p>
        </p:txBody>
      </p:sp>
      <p:pic>
        <p:nvPicPr>
          <p:cNvPr id="1028" name="Picture 4" descr="C:\Users\user\Documents\Documents\Ассоциация\слёт\DSC_777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628054" y="2852935"/>
            <a:ext cx="5688362" cy="3796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3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411760" y="332656"/>
            <a:ext cx="6400800" cy="1080120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Межрегиональный  семинар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/>
              <a:t> «Современная среда дошкольного образования в соответствии с ФГОС ДО»</a:t>
            </a:r>
            <a:endParaRPr lang="ru-RU" i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2204864"/>
            <a:ext cx="226774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 апреля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2016 года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МАДОУ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д\с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№15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п.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Лотошино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267744" y="1556792"/>
            <a:ext cx="654481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семинаре приняли участие  специалисты  Московского областного центра дошкольного образования ГГТУ , президент Ассоциации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Фрёбель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педагогов Кожевникова В.В. , члены Ассоциации педагогов ДОО МО , педагоги Тверской области.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Участники семинара прослушали профессиональные доклады, ознакомились с презентациями, информационными материалами, обменялись опытом по проблематике семинара.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 descr="C:\Users\user\Documents\Documents\Ассоциация\лотошино\Lotoshino 2016\A19Y9601.jpg"/>
          <p:cNvPicPr>
            <a:picLocks noChangeAspect="1" noChangeArrowheads="1"/>
          </p:cNvPicPr>
          <p:nvPr/>
        </p:nvPicPr>
        <p:blipFill>
          <a:blip r:embed="rId3" cstate="print"/>
          <a:srcRect b="4211"/>
          <a:stretch>
            <a:fillRect/>
          </a:stretch>
        </p:blipFill>
        <p:spPr bwMode="auto">
          <a:xfrm>
            <a:off x="2483768" y="3356992"/>
            <a:ext cx="611226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3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95736" y="260648"/>
            <a:ext cx="6616824" cy="1224136"/>
          </a:xfrm>
        </p:spPr>
        <p:txBody>
          <a:bodyPr>
            <a:normAutofit fontScale="925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+mj-lt"/>
              </a:rPr>
              <a:t>  Региональный семинар-практикум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 smtClean="0">
                <a:latin typeface="+mj-lt"/>
              </a:rPr>
              <a:t>«Создание условий для благоприятной адаптации детей на разных этапах детства».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2204864"/>
            <a:ext cx="226774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17 мая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2016 года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МБДОУ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д\с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№52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п.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600" b="1" noProof="0" dirty="0" smtClean="0">
                <a:solidFill>
                  <a:schemeClr val="bg1"/>
                </a:solidFill>
              </a:rPr>
              <a:t>Химки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412776"/>
            <a:ext cx="48965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 семинаре-практикуме  приняли участие педагоги их 16 муниципальных районов Московской области.  Педагоги показали  открытые формы взаимодействия с родителями в период адаптации детей к условиям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/с, открыли завесу проектной деятельности в рамках взаимодействия «Семья – детский сад – школа».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779912" y="2996952"/>
            <a:ext cx="496855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182880" algn="just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1600" dirty="0" smtClean="0"/>
              <a:t>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Вельгоша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Ирина Николаевна, руководитель и педагог Московского филиала Общественной родительской организации "Аутизм победим" покорила зал вдохновенным рассказом об успехах семей, где растет и развивается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ребенок-аутист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user\Desktop\17.05.2016 семинар в Химках\IMG_5367.JPG"/>
          <p:cNvPicPr>
            <a:picLocks noChangeAspect="1" noChangeArrowheads="1"/>
          </p:cNvPicPr>
          <p:nvPr/>
        </p:nvPicPr>
        <p:blipFill>
          <a:blip r:embed="rId3" cstate="print"/>
          <a:srcRect t="6964" r="21077" b="23399"/>
          <a:stretch>
            <a:fillRect/>
          </a:stretch>
        </p:blipFill>
        <p:spPr bwMode="auto">
          <a:xfrm>
            <a:off x="5508104" y="4365104"/>
            <a:ext cx="330516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17.05.2016 семинар в Химках\IMG_530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51288" t="24478" r="19571" b="338"/>
          <a:stretch>
            <a:fillRect/>
          </a:stretch>
        </p:blipFill>
        <p:spPr bwMode="auto">
          <a:xfrm>
            <a:off x="2339752" y="1412776"/>
            <a:ext cx="146527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17.05.2016 семинар в Химках\IMG_5290.JPG"/>
          <p:cNvPicPr>
            <a:picLocks noChangeAspect="1" noChangeArrowheads="1"/>
          </p:cNvPicPr>
          <p:nvPr/>
        </p:nvPicPr>
        <p:blipFill>
          <a:blip r:embed="rId5" cstate="print"/>
          <a:srcRect l="14392" t="7850" r="25422" b="27385"/>
          <a:stretch>
            <a:fillRect/>
          </a:stretch>
        </p:blipFill>
        <p:spPr bwMode="auto">
          <a:xfrm>
            <a:off x="2339752" y="4365104"/>
            <a:ext cx="309634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3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339752" y="332656"/>
            <a:ext cx="6400800" cy="12961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Межрегиональный практический семинар </a:t>
            </a:r>
            <a:r>
              <a:rPr lang="ru-RU" b="1" i="1" dirty="0" smtClean="0"/>
              <a:t>«Возрождение традиций и промыслов Подмосковья. Мотивы </a:t>
            </a:r>
            <a:r>
              <a:rPr lang="ru-RU" b="1" i="1" dirty="0" err="1" smtClean="0"/>
              <a:t>гуслицкой</a:t>
            </a:r>
            <a:r>
              <a:rPr lang="ru-RU" b="1" i="1" dirty="0" smtClean="0"/>
              <a:t> земли»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2204864"/>
            <a:ext cx="226774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19 мая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2016 года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ДОУ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/с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№5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baseline="0" dirty="0" smtClean="0">
                <a:solidFill>
                  <a:schemeClr val="bg1"/>
                </a:solidFill>
              </a:rPr>
              <a:t>«Подсолнушек»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г. Егорьевск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339752" y="1844824"/>
            <a:ext cx="64008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1412776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Актуальная тема семинара вызвала большой интерес у педагогов Подмосковья, представители 15 муниципальных образований приняли участи в его работе.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2132857"/>
            <a:ext cx="6624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педагогов в мастер-классах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Гуслицкая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роспись»,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«Изготовление конструкции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богородской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игрушки», «Создание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жестовского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подноса», «Рисование элементов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павловопосадского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платка», обсуждение опыта работы – насыщенная интерактивная  форма проведения семинара, позволила погрузить всех участников в атмосферу творчества. Семинар подтвердил актуальность идеи, обращенной к основам региональной культуры, преданность педагогов  Подмосковья традициям ознакомления дошкольников с народной культурой.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25" name="Picture 5" descr="http://sd-mo.ru/cache/ytools/f4e7086121ef958c42e52b8a0f9cceee.jpeg"/>
          <p:cNvPicPr>
            <a:picLocks noChangeAspect="1" noChangeArrowheads="1"/>
          </p:cNvPicPr>
          <p:nvPr/>
        </p:nvPicPr>
        <p:blipFill>
          <a:blip r:embed="rId3" cstate="print"/>
          <a:srcRect l="1754" t="8772" r="7018"/>
          <a:stretch>
            <a:fillRect/>
          </a:stretch>
        </p:blipFill>
        <p:spPr bwMode="auto">
          <a:xfrm>
            <a:off x="2339752" y="4149080"/>
            <a:ext cx="4060026" cy="254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все мастер класс Егорьевск\DSCN0521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 l="10485" t="18115" r="86" b="94"/>
          <a:stretch>
            <a:fillRect/>
          </a:stretch>
        </p:blipFill>
        <p:spPr bwMode="auto">
          <a:xfrm>
            <a:off x="6444208" y="4509120"/>
            <a:ext cx="240444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3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339752" y="332656"/>
            <a:ext cx="6400800" cy="4320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Фестиваль детского </a:t>
            </a:r>
            <a:r>
              <a:rPr lang="ru-RU" b="1" dirty="0" smtClean="0"/>
              <a:t>творчества </a:t>
            </a:r>
            <a:r>
              <a:rPr lang="ru-RU" b="1" dirty="0" smtClean="0"/>
              <a:t>«</a:t>
            </a:r>
            <a:r>
              <a:rPr lang="ru-RU" b="1" dirty="0" err="1" smtClean="0"/>
              <a:t>Июнька</a:t>
            </a:r>
            <a:r>
              <a:rPr lang="ru-RU" b="1" dirty="0" smtClean="0"/>
              <a:t>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2276872"/>
            <a:ext cx="226774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1 июня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2016 года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г. Раменское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195736" y="836712"/>
            <a:ext cx="662473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182880" algn="just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Фестиваль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Июнька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яркий показатель продуктивного совместного творчества педагогов, профессиональная деятельность которых, превращается в праздник для детей.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267744" y="1484784"/>
            <a:ext cx="66247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Фестиваль начался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флэш-мобом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воспитателей из разный детских садов. На сцене педагоги объединились в едином творческом коллективе  все музыкальные руководители района в сказке «Аленький цветочек».</a:t>
            </a:r>
          </a:p>
        </p:txBody>
      </p:sp>
      <p:pic>
        <p:nvPicPr>
          <p:cNvPr id="8" name="Picture 4" descr="C:\Users\user\Desktop\С рабочего стола\ИЮНЬКА 2016 РАМЕНСКОЕ\отобрала\IMG_9671.JPG"/>
          <p:cNvPicPr>
            <a:picLocks noChangeAspect="1" noChangeArrowheads="1"/>
          </p:cNvPicPr>
          <p:nvPr/>
        </p:nvPicPr>
        <p:blipFill>
          <a:blip r:embed="rId3" cstate="print"/>
          <a:srcRect t="47096" r="7973" b="9056"/>
          <a:stretch>
            <a:fillRect/>
          </a:stretch>
        </p:blipFill>
        <p:spPr bwMode="auto">
          <a:xfrm>
            <a:off x="2267744" y="4437112"/>
            <a:ext cx="657406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67744" y="220486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сцене педагоги объединились в едином творческом коллективе  все музыкальные руководители района в сказке «Аленький цветочек».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95736" y="2708920"/>
            <a:ext cx="66247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фойе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ДК им.Воровского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развернут настоящий город мастеров под названием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Понорошкин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мир». Мастер-классы воспитателей были посвящены юбилею города. Дети и родители имели возможность попробовать создать город на настоящем компьютере, посетить доктора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Гжелькину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булочной «Пышка» -  своими руками слепить пирог. Активно принимали гостей Клуб железнодорожников и юных спортсменов.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13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339752" y="332656"/>
            <a:ext cx="6400800" cy="936104"/>
          </a:xfrm>
          <a:prstGeom prst="rect">
            <a:avLst/>
          </a:prstGeom>
        </p:spPr>
        <p:txBody>
          <a:bodyPr/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Члены совета Ассоциации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Доме Правительства Московской области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2276872"/>
            <a:ext cx="226774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25 августа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2016 года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г. </a:t>
            </a:r>
            <a:r>
              <a:rPr lang="ru-RU" sz="1600" b="1" dirty="0" smtClean="0">
                <a:solidFill>
                  <a:schemeClr val="bg1"/>
                </a:solidFill>
              </a:rPr>
              <a:t>Красногорск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user\Desktop\25.08.2016 Ассоциация в Доме правительства\IMG_0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556792"/>
            <a:ext cx="639439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3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D:\28.05.2013 Ассоциация\IMG_47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39" t="14789" r="7364" b="8311"/>
          <a:stretch>
            <a:fillRect/>
          </a:stretch>
        </p:blipFill>
        <p:spPr bwMode="auto">
          <a:xfrm>
            <a:off x="2843808" y="1124744"/>
            <a:ext cx="5683093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5013176"/>
            <a:ext cx="6048672" cy="152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Полянских Юлия Николаевна 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Заведующий МДОУ детский сад комбинированного вида № 8 «Росинка» </a:t>
            </a:r>
          </a:p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г.о. Пущино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2656"/>
            <a:ext cx="6624736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Председатель  Совета Ассоциации педагогов дошкольного образования Московской области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13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ocuments\Documents\Ассоциация\карта НУЖ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0648"/>
            <a:ext cx="6635023" cy="6192688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7236296" y="3068960"/>
            <a:ext cx="648072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105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24128" y="908720"/>
            <a:ext cx="648072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111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88024" y="1340768"/>
            <a:ext cx="576064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26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72400" y="3645024"/>
            <a:ext cx="576064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65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15816" y="2852936"/>
            <a:ext cx="576064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48064" y="3933056"/>
            <a:ext cx="576064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84168" y="4293096"/>
            <a:ext cx="576064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3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339752" y="188640"/>
            <a:ext cx="6408712" cy="1008112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Слёт педагогов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дошкольных образовательных организаций Московской области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2132856"/>
            <a:ext cx="226774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25 ноября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2016 года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ГГТУ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г.о.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Орехово-Зуево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436096" y="1484784"/>
            <a:ext cx="3384376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В мероприятии приняли участие более 250 человек из 55 муниципальных образований Московской области.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411760" y="3645024"/>
            <a:ext cx="2376264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Слёте были награждены победители и лауреаты Фестиваля педагогических идей - 2015, девизом которого был «Единство всех и уникальность каждого»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http://mocdo.mgogi.ru/images/26.11.15/01.jpg"/>
          <p:cNvPicPr/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339752" y="1196752"/>
            <a:ext cx="309634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С рабочего стола\ФОТО СЛЁТ\DSC_7659.jpg"/>
          <p:cNvPicPr>
            <a:picLocks noChangeAspect="1" noChangeArrowheads="1"/>
          </p:cNvPicPr>
          <p:nvPr/>
        </p:nvPicPr>
        <p:blipFill>
          <a:blip r:embed="rId4" cstate="print"/>
          <a:srcRect l="31986" t="21087"/>
          <a:stretch>
            <a:fillRect/>
          </a:stretch>
        </p:blipFill>
        <p:spPr bwMode="auto">
          <a:xfrm>
            <a:off x="4932040" y="3429000"/>
            <a:ext cx="3828020" cy="296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3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267744" y="404664"/>
            <a:ext cx="6552728" cy="864096"/>
          </a:xfrm>
        </p:spPr>
        <p:txBody>
          <a:bodyPr>
            <a:normAutofit fontScale="925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Областной круглый стол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/>
              <a:t>«Детство в пространстве социума и культуры»</a:t>
            </a:r>
            <a:endParaRPr lang="ru-RU" i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2276872"/>
            <a:ext cx="1872208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21 декабря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2015 года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АНОО ДО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/с №13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«Сказка» 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г.о. Егорьевск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220072" y="1556792"/>
            <a:ext cx="352839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работе круглого стола приняли участие представители районной Администрации, Комитета по образованию, руководители и педагоги дошкольных учреждений г. Егорьевска.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://sd-mo.ru/images/image/22.01.16/f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3" y="1412776"/>
            <a:ext cx="294082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67744" y="3429000"/>
            <a:ext cx="338437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Член Совета Ассоциации  к.п.н., доцент, Н. Ф. Губанова рассказала о проблеме сохранения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дошкольного детства, его особой поддержке и защите, о проявлении заботливого отношения к детям, ответственности взрослых  за счастливое детство детей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054" name="Picture 6" descr="http://sd-mo.ru/images/image/22.01.16/f03.jpg"/>
          <p:cNvPicPr>
            <a:picLocks noChangeAspect="1" noChangeArrowheads="1"/>
          </p:cNvPicPr>
          <p:nvPr/>
        </p:nvPicPr>
        <p:blipFill>
          <a:blip r:embed="rId4" cstate="print"/>
          <a:srcRect l="22680" t="15196"/>
          <a:stretch>
            <a:fillRect/>
          </a:stretch>
        </p:blipFill>
        <p:spPr bwMode="auto">
          <a:xfrm>
            <a:off x="5580112" y="3284984"/>
            <a:ext cx="336514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2411760" y="5733256"/>
            <a:ext cx="633670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Были проведены мастер-классы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гуслицкой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народной росписи, по театрализованной игре (театр-экспромт), по использованию технологий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3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267744" y="332656"/>
            <a:ext cx="6552728" cy="108012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    Заседание Совета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Ассоциации  педагогов дошкольных образовательных организаций Московской области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2132856"/>
            <a:ext cx="226774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9 февраля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2016 года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ГГТУ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г.о.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Орехово-Зуево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95736" y="1412776"/>
            <a:ext cx="3600400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182880" algn="just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Председатель Ассоциации Полянских Юлия Николаевна выступила с инициативой   внести на рассмотрение в Министерство образования Московской области вопрос о возможности включения конкурсов, организуемых Ассоциацией, в перечень мероприятий, учитываемых при аттестации педагогов .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http://mocdo.mgogi.ru/images/10.02.16/f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44824"/>
            <a:ext cx="302433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mocdo.mgogi.ru/images/10.02.16/f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61048"/>
            <a:ext cx="4752528" cy="2733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3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339752" y="404664"/>
            <a:ext cx="6400800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«Фестиваля педагогических идей – 2016»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2204864"/>
            <a:ext cx="226774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15 февраля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2016 года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ГГТУ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г.о.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Орехово-Зуево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340768"/>
            <a:ext cx="3744416" cy="11521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ОТКРЫТИЕ»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(конкурс профессионального мастерства молодых педагогов и их наставников).</a:t>
            </a:r>
            <a:endParaRPr lang="ru-RU" b="1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339752" y="980728"/>
            <a:ext cx="367240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первый этап (15.02.2016 – 15.03.2016)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267744" y="3933056"/>
            <a:ext cx="381642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второй этап   (01.05.2016 – 25.05.2016)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4293096"/>
            <a:ext cx="3744416" cy="10801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ВИРТУАЛЬНАЯ ЭКСКУРСИЯ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дошкольной образовательной организации»</a:t>
            </a:r>
            <a:endParaRPr lang="ru-RU" b="1" dirty="0"/>
          </a:p>
        </p:txBody>
      </p:sp>
      <p:pic>
        <p:nvPicPr>
          <p:cNvPr id="25602" name="Picture 2" descr="http://sd-mo.ru/images/image/18.03.2016/f1.jpg"/>
          <p:cNvPicPr>
            <a:picLocks noChangeAspect="1" noChangeArrowheads="1"/>
          </p:cNvPicPr>
          <p:nvPr/>
        </p:nvPicPr>
        <p:blipFill>
          <a:blip r:embed="rId3" cstate="print"/>
          <a:srcRect t="15507"/>
          <a:stretch>
            <a:fillRect/>
          </a:stretch>
        </p:blipFill>
        <p:spPr bwMode="auto">
          <a:xfrm>
            <a:off x="6300192" y="908720"/>
            <a:ext cx="2448272" cy="268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opmo.mosreg.ru/upload/iblock/807/mip9nibu8xy.jpg"/>
          <p:cNvPicPr>
            <a:picLocks noChangeAspect="1" noChangeArrowheads="1"/>
          </p:cNvPicPr>
          <p:nvPr/>
        </p:nvPicPr>
        <p:blipFill>
          <a:blip r:embed="rId4" cstate="print"/>
          <a:srcRect l="3898" t="2924" r="23010" b="13224"/>
          <a:stretch>
            <a:fillRect/>
          </a:stretch>
        </p:blipFill>
        <p:spPr bwMode="auto">
          <a:xfrm>
            <a:off x="6156176" y="3861048"/>
            <a:ext cx="2700808" cy="206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3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411760" y="332656"/>
            <a:ext cx="6400800" cy="15841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Подведение итогов первого этапа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Фестиваля педагогических идей-2016 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конкурса для молодых педагогов и  наставников «Открытие»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2204864"/>
            <a:ext cx="226774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15 марта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2016 года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ГГТУ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г.о.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Орехово-Зуево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4048" y="1916832"/>
            <a:ext cx="373650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182880" algn="ctr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«Кто постигает новое, лелея старое,</a:t>
            </a:r>
          </a:p>
          <a:p>
            <a:pPr marL="228600" indent="-182880" algn="ctr">
              <a:lnSpc>
                <a:spcPct val="110000"/>
              </a:lnSpc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тот может быть педагогом».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267744" y="2564904"/>
            <a:ext cx="6552728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первом заочном туре приняли участие 17 молодых  педагогов.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Жюри определило 5 лауреатов, которые представили свои творческие проекты «Моя инициатива в дошкольном образовании» и представили себя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этапа «Презентация  педагогических кейсов».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861049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итогам голосования  победителями  второго этапа Фестиваля стали: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место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Долженко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К. Р. (МБДОУ № 52, г.о. Химки).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место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Шпарёва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М. Е. (АДОУ № 5, Егорьевский  м. р.),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Белоусова А. В.  (МАДОУ № 25, г.о. Коломна).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3 место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Журавлёва А. М. (МДОУ № 20, г.о. Орехово-Зуево),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Белова А. П. (АДОУ № 5, Егорьевский м. р.).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Профессиональный приз от издательства «Титул»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 вручён 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Шпарёвой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М.Е. за проект «Зимние забавы».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3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979712" y="1628800"/>
            <a:ext cx="6840760" cy="1800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Перед конкурсантами, членами Ассоциации педагогов дошкольных образовательных организаций Московской области, стояли задачи представить образовательную среду ДОО в различных формах посредством информационных технологий.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Жюри Конкурса рассмотрели лучший опыт педагогов ДОО в создании развивающей предметно-пространственной среды в соответствии с ФГОС ДО и выявили 10 лучших по 2 номинациям: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2276872"/>
            <a:ext cx="226774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25 июня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2016 года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ГГТУ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Орехово-Зуево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411760" y="332656"/>
            <a:ext cx="64008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Подведение итогов второго этапа 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Фестиваля педагогических идей-2016  </a:t>
            </a:r>
          </a:p>
          <a:p>
            <a:pPr marL="228600" indent="-182880" algn="ctr"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онкурса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lang="ru-RU" sz="2400" dirty="0" smtClean="0"/>
              <a:t>Виртуальная экскурсия по дошкольной образовательной организации»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27784" y="3573016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«Лучшая презентация ДОО»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«Буклет о виртуальной экскурсии»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87122"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5     г. Егорьевск      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1     г. Электросталь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38   г. Электросталь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33   г. Электросталь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17   г. Кубинка         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5     г. Электросталь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26   г. Электросталь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12   г. Электросталь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19   г. Подольск       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44   г. Электросталь   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38    г. Электросталь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19    г.  Подольск      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24    г. Электросталь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33    г. Электросталь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12    г. Электросталь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5      г. Электросталь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17    г. Кубинка         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1      г. Электросталь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30    г. Электросталь   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ДОУ 50    г. Электросталь   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699</TotalTime>
  <Words>845</Words>
  <Application>Microsoft Office PowerPoint</Application>
  <PresentationFormat>Экран (4:3)</PresentationFormat>
  <Paragraphs>148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user</cp:lastModifiedBy>
  <cp:revision>64</cp:revision>
  <dcterms:created xsi:type="dcterms:W3CDTF">2014-12-09T10:24:44Z</dcterms:created>
  <dcterms:modified xsi:type="dcterms:W3CDTF">2016-08-26T09:32:40Z</dcterms:modified>
</cp:coreProperties>
</file>