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354" r:id="rId3"/>
    <p:sldId id="313" r:id="rId4"/>
    <p:sldId id="355" r:id="rId5"/>
    <p:sldId id="356" r:id="rId6"/>
    <p:sldId id="357" r:id="rId7"/>
    <p:sldId id="358" r:id="rId8"/>
    <p:sldId id="360" r:id="rId9"/>
    <p:sldId id="359" r:id="rId10"/>
    <p:sldId id="361" r:id="rId11"/>
    <p:sldId id="376" r:id="rId12"/>
    <p:sldId id="362" r:id="rId13"/>
    <p:sldId id="364" r:id="rId14"/>
    <p:sldId id="365" r:id="rId15"/>
    <p:sldId id="366" r:id="rId16"/>
    <p:sldId id="367" r:id="rId17"/>
    <p:sldId id="368" r:id="rId18"/>
    <p:sldId id="369" r:id="rId19"/>
    <p:sldId id="312" r:id="rId20"/>
    <p:sldId id="370" r:id="rId21"/>
    <p:sldId id="371" r:id="rId22"/>
    <p:sldId id="372" r:id="rId23"/>
    <p:sldId id="373" r:id="rId24"/>
    <p:sldId id="311" r:id="rId25"/>
    <p:sldId id="346" r:id="rId26"/>
    <p:sldId id="342" r:id="rId27"/>
    <p:sldId id="347" r:id="rId28"/>
    <p:sldId id="374" r:id="rId29"/>
    <p:sldId id="317" r:id="rId30"/>
    <p:sldId id="314" r:id="rId31"/>
    <p:sldId id="348" r:id="rId32"/>
    <p:sldId id="318" r:id="rId33"/>
    <p:sldId id="319" r:id="rId34"/>
    <p:sldId id="322" r:id="rId35"/>
    <p:sldId id="375" r:id="rId36"/>
    <p:sldId id="326" r:id="rId37"/>
    <p:sldId id="350" r:id="rId38"/>
    <p:sldId id="316" r:id="rId39"/>
    <p:sldId id="349" r:id="rId40"/>
    <p:sldId id="329" r:id="rId41"/>
    <p:sldId id="330" r:id="rId42"/>
    <p:sldId id="331" r:id="rId43"/>
    <p:sldId id="332" r:id="rId44"/>
    <p:sldId id="337" r:id="rId45"/>
    <p:sldId id="296" r:id="rId46"/>
    <p:sldId id="280" r:id="rId47"/>
    <p:sldId id="281" r:id="rId48"/>
    <p:sldId id="297" r:id="rId49"/>
    <p:sldId id="298" r:id="rId50"/>
    <p:sldId id="299" r:id="rId51"/>
    <p:sldId id="300" r:id="rId52"/>
    <p:sldId id="301" r:id="rId53"/>
    <p:sldId id="303" r:id="rId54"/>
    <p:sldId id="302" r:id="rId55"/>
    <p:sldId id="304" r:id="rId56"/>
    <p:sldId id="305" r:id="rId57"/>
    <p:sldId id="306" r:id="rId58"/>
    <p:sldId id="352" r:id="rId59"/>
    <p:sldId id="353" r:id="rId60"/>
    <p:sldId id="339" r:id="rId61"/>
    <p:sldId id="341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92" autoAdjust="0"/>
  </p:normalViewPr>
  <p:slideViewPr>
    <p:cSldViewPr>
      <p:cViewPr varScale="1">
        <p:scale>
          <a:sx n="71" d="100"/>
          <a:sy n="71" d="100"/>
        </p:scale>
        <p:origin x="116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8659A-21DD-47A5-A8F5-62E6E9BB2294}" type="datetimeFigureOut">
              <a:rPr lang="ru-RU" smtClean="0"/>
              <a:pPr/>
              <a:t>19.12.2017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FD56-7C39-4399-A722-216D5A1210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3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4.jpeg"/><Relationship Id="rId7" Type="http://schemas.openxmlformats.org/officeDocument/2006/relationships/image" Target="../media/image1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3.jpeg"/><Relationship Id="rId4" Type="http://schemas.openxmlformats.org/officeDocument/2006/relationships/image" Target="../media/image15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estalsad65.edumsko.ru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43.jpeg"/><Relationship Id="rId4" Type="http://schemas.openxmlformats.org/officeDocument/2006/relationships/image" Target="../media/image1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estalsad63.edumsko.ru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627784" y="188640"/>
            <a:ext cx="6336704" cy="187220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СЛЁТ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педагогов дошкольных образовательных организаций Московской области -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ЗОЛОТЫЕ ТАЛАНТЫ СОДРУЖЕСТВА.jpg"/>
          <p:cNvPicPr/>
          <p:nvPr/>
        </p:nvPicPr>
        <p:blipFill>
          <a:blip r:embed="rId3" cstate="print">
            <a:lum bright="10000"/>
          </a:blip>
          <a:srcRect l="14238" t="11783" r="14251"/>
          <a:stretch>
            <a:fillRect/>
          </a:stretch>
        </p:blipFill>
        <p:spPr bwMode="auto">
          <a:xfrm>
            <a:off x="3419872" y="2132856"/>
            <a:ext cx="48965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1052736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МАСТЕР-КЛАСС «Современные методы коррекционного образования при подготовке к обучению грамоте с учетом личностно-ориентированного подхода в условиях ДОУ»</a:t>
            </a:r>
            <a:r>
              <a:rPr lang="ru-RU" b="1" dirty="0" smtClean="0"/>
              <a:t>	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9219" name="Picture 3" descr="C:\Users\Вероника\Desktop\Фестиваль Педагогических Идей 2017 (полный размер)\vladimirbelov.com-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628800"/>
            <a:ext cx="3321867" cy="2214578"/>
          </a:xfrm>
          <a:prstGeom prst="rect">
            <a:avLst/>
          </a:prstGeom>
          <a:noFill/>
        </p:spPr>
      </p:pic>
      <p:pic>
        <p:nvPicPr>
          <p:cNvPr id="9220" name="Picture 4" descr="C:\Users\Вероника\Desktop\Фестиваль Педагогических Идей 2017 (полный размер)\фестиваль\Фестиваль Лена 30.11.2017\DSC_07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4048129"/>
            <a:ext cx="3357586" cy="2238391"/>
          </a:xfrm>
          <a:prstGeom prst="rect">
            <a:avLst/>
          </a:prstGeom>
          <a:noFill/>
        </p:spPr>
      </p:pic>
      <p:pic>
        <p:nvPicPr>
          <p:cNvPr id="9221" name="Picture 5" descr="C:\Users\Вероника\Desktop\Фестиваль Педагогических Идей 2017 (полный размер)\фестиваль\Фестиваль Лена 30.11.2017\DSC_0753.JPG"/>
          <p:cNvPicPr>
            <a:picLocks noChangeAspect="1" noChangeArrowheads="1"/>
          </p:cNvPicPr>
          <p:nvPr/>
        </p:nvPicPr>
        <p:blipFill>
          <a:blip r:embed="rId5" cstate="print"/>
          <a:srcRect l="17893" t="11929" r="14512" b="4571"/>
          <a:stretch>
            <a:fillRect/>
          </a:stretch>
        </p:blipFill>
        <p:spPr bwMode="auto">
          <a:xfrm>
            <a:off x="5929322" y="4071942"/>
            <a:ext cx="3000396" cy="2176758"/>
          </a:xfrm>
          <a:prstGeom prst="rect">
            <a:avLst/>
          </a:prstGeom>
          <a:noFill/>
        </p:spPr>
      </p:pic>
      <p:pic>
        <p:nvPicPr>
          <p:cNvPr id="9222" name="Picture 6" descr="C:\Users\Вероника\Desktop\Фестиваль Педагогических Идей 2017 (полный размер)\фестиваль\Фестиваль Лена 30.11.2017\DSC_0756.JPG"/>
          <p:cNvPicPr>
            <a:picLocks noChangeAspect="1" noChangeArrowheads="1"/>
          </p:cNvPicPr>
          <p:nvPr/>
        </p:nvPicPr>
        <p:blipFill>
          <a:blip r:embed="rId6" cstate="print"/>
          <a:srcRect l="6834" t="15376" r="23690" b="7744"/>
          <a:stretch>
            <a:fillRect/>
          </a:stretch>
        </p:blipFill>
        <p:spPr bwMode="auto">
          <a:xfrm>
            <a:off x="2339752" y="1700808"/>
            <a:ext cx="3000396" cy="2213423"/>
          </a:xfrm>
          <a:prstGeom prst="rect">
            <a:avLst/>
          </a:prstGeom>
          <a:noFill/>
        </p:spPr>
      </p:pic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user\Desktop\ФЕСТИВАЛЬ ПЕД.ИДЕЙ 2017\P_20171129_154350.jpg"/>
          <p:cNvPicPr>
            <a:picLocks noChangeAspect="1" noChangeArrowheads="1"/>
          </p:cNvPicPr>
          <p:nvPr/>
        </p:nvPicPr>
        <p:blipFill>
          <a:blip r:embed="rId3" cstate="print"/>
          <a:srcRect l="22022" t="11745" r="14116" b="17787"/>
          <a:stretch>
            <a:fillRect/>
          </a:stretch>
        </p:blipFill>
        <p:spPr bwMode="auto">
          <a:xfrm>
            <a:off x="6444208" y="404664"/>
            <a:ext cx="2436270" cy="1512168"/>
          </a:xfrm>
          <a:prstGeom prst="rect">
            <a:avLst/>
          </a:prstGeom>
          <a:noFill/>
        </p:spPr>
      </p:pic>
      <p:pic>
        <p:nvPicPr>
          <p:cNvPr id="2" name="Picture 3" descr="C:\Users\user\Desktop\ФЕСТИВАЛЬ ПЕД.ИДЕЙ 2017\P_20171129_154358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r="10289"/>
          <a:stretch>
            <a:fillRect/>
          </a:stretch>
        </p:blipFill>
        <p:spPr bwMode="auto">
          <a:xfrm>
            <a:off x="6444207" y="2384304"/>
            <a:ext cx="2520281" cy="1580256"/>
          </a:xfrm>
          <a:prstGeom prst="rect">
            <a:avLst/>
          </a:prstGeom>
          <a:noFill/>
        </p:spPr>
      </p:pic>
      <p:pic>
        <p:nvPicPr>
          <p:cNvPr id="3" name="Picture 4" descr="C:\Users\user\Desktop\ФЕСТИВАЛЬ ПЕД.ИДЕЙ 2017\P_20171129_154340.jpg"/>
          <p:cNvPicPr>
            <a:picLocks noChangeAspect="1" noChangeArrowheads="1"/>
          </p:cNvPicPr>
          <p:nvPr/>
        </p:nvPicPr>
        <p:blipFill>
          <a:blip r:embed="rId5" cstate="print">
            <a:lum bright="10000" contrast="20000"/>
          </a:blip>
          <a:srcRect l="23003"/>
          <a:stretch>
            <a:fillRect/>
          </a:stretch>
        </p:blipFill>
        <p:spPr bwMode="auto">
          <a:xfrm>
            <a:off x="6444208" y="4293096"/>
            <a:ext cx="2530836" cy="1848902"/>
          </a:xfrm>
          <a:prstGeom prst="rect">
            <a:avLst/>
          </a:prstGeom>
          <a:noFill/>
        </p:spPr>
      </p:pic>
      <p:pic>
        <p:nvPicPr>
          <p:cNvPr id="5" name="Picture 5" descr="C:\Users\user\Desktop\ФЕСТИВАЛЬ ПЕД.ИДЕЙ 2017\IMG-be587df920f9677c5acf3f58ad2dd42c-V.jpg"/>
          <p:cNvPicPr>
            <a:picLocks noChangeAspect="1" noChangeArrowheads="1"/>
          </p:cNvPicPr>
          <p:nvPr/>
        </p:nvPicPr>
        <p:blipFill>
          <a:blip r:embed="rId6" cstate="print"/>
          <a:srcRect l="4580" r="2290"/>
          <a:stretch>
            <a:fillRect/>
          </a:stretch>
        </p:blipFill>
        <p:spPr bwMode="auto">
          <a:xfrm>
            <a:off x="2267744" y="404664"/>
            <a:ext cx="4040418" cy="5784643"/>
          </a:xfrm>
          <a:prstGeom prst="rect">
            <a:avLst/>
          </a:prstGeom>
          <a:noFill/>
        </p:spPr>
      </p:pic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C:\Users\Вероника\Desktop\Фестиваль Педагогических Идей 2017 (полный размер)\фестиваль\Фестиваль Лена 30.11.2017\DSC_0745.JPG"/>
          <p:cNvPicPr>
            <a:picLocks noChangeAspect="1" noChangeArrowheads="1"/>
          </p:cNvPicPr>
          <p:nvPr/>
        </p:nvPicPr>
        <p:blipFill>
          <a:blip r:embed="rId3" cstate="print"/>
          <a:srcRect t="27937"/>
          <a:stretch>
            <a:fillRect/>
          </a:stretch>
        </p:blipFill>
        <p:spPr bwMode="auto">
          <a:xfrm>
            <a:off x="2285984" y="3571876"/>
            <a:ext cx="4460987" cy="2143140"/>
          </a:xfrm>
          <a:prstGeom prst="rect">
            <a:avLst/>
          </a:prstGeom>
          <a:noFill/>
        </p:spPr>
      </p:pic>
      <p:pic>
        <p:nvPicPr>
          <p:cNvPr id="10243" name="Picture 3" descr="C:\Users\Вероника\Desktop\Фестиваль Педагогических Идей 2017 (полный размер)\фестиваль\Фестиваль Лена 30.11.2017\DSC_0749.JPG"/>
          <p:cNvPicPr>
            <a:picLocks noChangeAspect="1" noChangeArrowheads="1"/>
          </p:cNvPicPr>
          <p:nvPr/>
        </p:nvPicPr>
        <p:blipFill>
          <a:blip r:embed="rId4" cstate="print"/>
          <a:srcRect t="20761"/>
          <a:stretch>
            <a:fillRect/>
          </a:stretch>
        </p:blipFill>
        <p:spPr bwMode="auto">
          <a:xfrm>
            <a:off x="4786314" y="1142984"/>
            <a:ext cx="4129068" cy="2181208"/>
          </a:xfrm>
          <a:prstGeom prst="rect">
            <a:avLst/>
          </a:prstGeom>
          <a:noFill/>
        </p:spPr>
      </p:pic>
      <p:pic>
        <p:nvPicPr>
          <p:cNvPr id="10245" name="Picture 5" descr="C:\Users\Вероника\Desktop\Фестиваль Педагогических Идей 2017 (полный размер)\vladimirbelov.com-1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1428736"/>
            <a:ext cx="2214578" cy="1476386"/>
          </a:xfrm>
          <a:prstGeom prst="rect">
            <a:avLst/>
          </a:prstGeom>
          <a:noFill/>
        </p:spPr>
      </p:pic>
      <p:pic>
        <p:nvPicPr>
          <p:cNvPr id="10246" name="Picture 6" descr="C:\Users\Вероника\Desktop\Фестиваль Педагогических Идей 2017 (полный размер)\vladimirbelov.com-16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4000504"/>
            <a:ext cx="2107389" cy="1404926"/>
          </a:xfrm>
          <a:prstGeom prst="rect">
            <a:avLst/>
          </a:prstGeom>
          <a:noFill/>
        </p:spPr>
      </p:pic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142852"/>
            <a:ext cx="7000892" cy="642942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МАСТЕР-КЛАСС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продукт исследовательской деятельности»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Вероника\Desktop\Фестиваль Педагогических Идей 2017 (полный размер)\фестиваль\Фестиваль Лена 30.11.2017\DSC_0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214422"/>
            <a:ext cx="3214710" cy="2143140"/>
          </a:xfrm>
          <a:prstGeom prst="rect">
            <a:avLst/>
          </a:prstGeom>
          <a:noFill/>
        </p:spPr>
      </p:pic>
      <p:pic>
        <p:nvPicPr>
          <p:cNvPr id="12291" name="Picture 3" descr="C:\Users\Вероника\Desktop\Фестиваль Педагогических Идей 2017 (полный размер)\фестиваль\Фестиваль Лена 30.11.2017\DSC_0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429000"/>
            <a:ext cx="4236225" cy="2824150"/>
          </a:xfrm>
          <a:prstGeom prst="rect">
            <a:avLst/>
          </a:prstGeom>
          <a:noFill/>
        </p:spPr>
      </p:pic>
      <p:pic>
        <p:nvPicPr>
          <p:cNvPr id="12292" name="Picture 4" descr="C:\Users\Вероника\Desktop\Фестиваль Педагогических Идей 2017 (полный размер)\vladimirbelov.com-115.jpg"/>
          <p:cNvPicPr>
            <a:picLocks noChangeAspect="1" noChangeArrowheads="1"/>
          </p:cNvPicPr>
          <p:nvPr/>
        </p:nvPicPr>
        <p:blipFill>
          <a:blip r:embed="rId5" cstate="print"/>
          <a:srcRect r="5405"/>
          <a:stretch>
            <a:fillRect/>
          </a:stretch>
        </p:blipFill>
        <p:spPr bwMode="auto">
          <a:xfrm>
            <a:off x="5715008" y="1142984"/>
            <a:ext cx="3120103" cy="2198929"/>
          </a:xfrm>
          <a:prstGeom prst="rect">
            <a:avLst/>
          </a:prstGeom>
          <a:noFill/>
        </p:spPr>
      </p:pic>
      <p:pic>
        <p:nvPicPr>
          <p:cNvPr id="12294" name="Picture 6" descr="C:\Users\Вероника\Desktop\Фестиваль Педагогических Идей 2017 (полный размер)\vladimirbelov.com-111.jpg"/>
          <p:cNvPicPr>
            <a:picLocks noChangeAspect="1" noChangeArrowheads="1"/>
          </p:cNvPicPr>
          <p:nvPr/>
        </p:nvPicPr>
        <p:blipFill>
          <a:blip r:embed="rId6" cstate="print"/>
          <a:srcRect t="9877"/>
          <a:stretch>
            <a:fillRect/>
          </a:stretch>
        </p:blipFill>
        <p:spPr bwMode="auto">
          <a:xfrm>
            <a:off x="2285984" y="3429000"/>
            <a:ext cx="2214578" cy="2993783"/>
          </a:xfrm>
          <a:prstGeom prst="rect">
            <a:avLst/>
          </a:prstGeom>
          <a:noFill/>
        </p:spPr>
      </p:pic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00298" y="214290"/>
            <a:ext cx="6186502" cy="582594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«Правополушарная живопись»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 descr="C:\Users\Вероника\Desktop\Фестиваль Педагогических Идей 2017 (полный размер)\vladimirbelov.com-123.jpg"/>
          <p:cNvPicPr>
            <a:picLocks noChangeAspect="1" noChangeArrowheads="1"/>
          </p:cNvPicPr>
          <p:nvPr/>
        </p:nvPicPr>
        <p:blipFill>
          <a:blip r:embed="rId3" cstate="print"/>
          <a:srcRect l="20473" t="18898" r="8660"/>
          <a:stretch>
            <a:fillRect/>
          </a:stretch>
        </p:blipFill>
        <p:spPr bwMode="auto">
          <a:xfrm>
            <a:off x="2339752" y="3645024"/>
            <a:ext cx="3500462" cy="2670676"/>
          </a:xfrm>
          <a:prstGeom prst="rect">
            <a:avLst/>
          </a:prstGeom>
          <a:noFill/>
        </p:spPr>
      </p:pic>
      <p:pic>
        <p:nvPicPr>
          <p:cNvPr id="13316" name="Picture 4" descr="C:\Users\Вероника\Desktop\Фестиваль Педагогических Идей 2017 (полный размер)\vladimirbelov.com-124.jpg"/>
          <p:cNvPicPr>
            <a:picLocks noChangeAspect="1" noChangeArrowheads="1"/>
          </p:cNvPicPr>
          <p:nvPr/>
        </p:nvPicPr>
        <p:blipFill>
          <a:blip r:embed="rId4" cstate="print"/>
          <a:srcRect t="8108"/>
          <a:stretch>
            <a:fillRect/>
          </a:stretch>
        </p:blipFill>
        <p:spPr bwMode="auto">
          <a:xfrm>
            <a:off x="7020272" y="908720"/>
            <a:ext cx="1928826" cy="2658649"/>
          </a:xfrm>
          <a:prstGeom prst="rect">
            <a:avLst/>
          </a:prstGeom>
          <a:noFill/>
        </p:spPr>
      </p:pic>
      <p:pic>
        <p:nvPicPr>
          <p:cNvPr id="13319" name="Picture 7" descr="C:\Users\Вероника\Desktop\Фестиваль Педагогических Идей 2017 (полный размер)\фестиваль\Фестиваль Лена 30.11.2017\DSC_0616.JPG"/>
          <p:cNvPicPr>
            <a:picLocks noChangeAspect="1" noChangeArrowheads="1"/>
          </p:cNvPicPr>
          <p:nvPr/>
        </p:nvPicPr>
        <p:blipFill>
          <a:blip r:embed="rId5" cstate="print"/>
          <a:srcRect r="24752"/>
          <a:stretch>
            <a:fillRect/>
          </a:stretch>
        </p:blipFill>
        <p:spPr bwMode="auto">
          <a:xfrm>
            <a:off x="5940152" y="3645024"/>
            <a:ext cx="2983448" cy="2643206"/>
          </a:xfrm>
          <a:prstGeom prst="rect">
            <a:avLst/>
          </a:prstGeom>
          <a:noFill/>
        </p:spPr>
      </p:pic>
      <p:pic>
        <p:nvPicPr>
          <p:cNvPr id="13320" name="Picture 8" descr="C:\Users\Вероника\Desktop\Фестиваль Педагогических Идей 2017 (полный размер)\фестиваль\Фестиваль Лена 30.11.2017\DSC_0617.JPG"/>
          <p:cNvPicPr>
            <a:picLocks noChangeAspect="1" noChangeArrowheads="1"/>
          </p:cNvPicPr>
          <p:nvPr/>
        </p:nvPicPr>
        <p:blipFill>
          <a:blip r:embed="rId6" cstate="print"/>
          <a:srcRect t="10811"/>
          <a:stretch>
            <a:fillRect/>
          </a:stretch>
        </p:blipFill>
        <p:spPr bwMode="auto">
          <a:xfrm>
            <a:off x="4644008" y="908720"/>
            <a:ext cx="1975730" cy="2643206"/>
          </a:xfrm>
          <a:prstGeom prst="rect">
            <a:avLst/>
          </a:prstGeom>
          <a:noFill/>
        </p:spPr>
      </p:pic>
      <p:pic>
        <p:nvPicPr>
          <p:cNvPr id="13321" name="Picture 9" descr="C:\Users\Вероника\Desktop\Фестиваль Педагогических Идей 2017 (полный размер)\фестиваль\Фестиваль Лена 30.11.2017\DSC_06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908720"/>
            <a:ext cx="1785950" cy="2678925"/>
          </a:xfrm>
          <a:prstGeom prst="rect">
            <a:avLst/>
          </a:prstGeom>
          <a:noFill/>
        </p:spPr>
      </p:pic>
      <p:pic>
        <p:nvPicPr>
          <p:cNvPr id="9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43108" y="214290"/>
            <a:ext cx="7000892" cy="64294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«Рисунки на воде. Техника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Эбру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 descr="C:\Users\Вероника\Desktop\Фестиваль Педагогических Идей 2017 (полный размер)\vladimirbelov.com-1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464446" y="1964523"/>
            <a:ext cx="5572165" cy="3786214"/>
          </a:xfrm>
          <a:prstGeom prst="rect">
            <a:avLst/>
          </a:prstGeom>
          <a:noFill/>
        </p:spPr>
      </p:pic>
      <p:pic>
        <p:nvPicPr>
          <p:cNvPr id="14340" name="Picture 4" descr="C:\Users\Вероника\Desktop\Фестиваль Педагогических Идей 2017 (полный размер)\фестиваль\Фестиваль Лена 30.11.2017\DSC_06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3" y="4365104"/>
            <a:ext cx="2376264" cy="1584177"/>
          </a:xfrm>
          <a:prstGeom prst="rect">
            <a:avLst/>
          </a:prstGeom>
          <a:noFill/>
        </p:spPr>
      </p:pic>
      <p:pic>
        <p:nvPicPr>
          <p:cNvPr id="14341" name="Picture 5" descr="C:\Users\Вероника\Desktop\Фестиваль Педагогических Идей 2017 (полный размер)\фестиваль\Фестиваль Лена 30.11.2017\DSC_0684.JPG"/>
          <p:cNvPicPr>
            <a:picLocks noChangeAspect="1" noChangeArrowheads="1"/>
          </p:cNvPicPr>
          <p:nvPr/>
        </p:nvPicPr>
        <p:blipFill>
          <a:blip r:embed="rId5" cstate="print"/>
          <a:srcRect l="11628" t="6977"/>
          <a:stretch>
            <a:fillRect/>
          </a:stretch>
        </p:blipFill>
        <p:spPr bwMode="auto">
          <a:xfrm>
            <a:off x="6300192" y="1052736"/>
            <a:ext cx="2304256" cy="1617022"/>
          </a:xfrm>
          <a:prstGeom prst="rect">
            <a:avLst/>
          </a:prstGeom>
          <a:noFill/>
        </p:spPr>
      </p:pic>
      <p:pic>
        <p:nvPicPr>
          <p:cNvPr id="14343" name="Picture 7" descr="C:\Users\Вероника\Desktop\Фестиваль Педагогических Идей 2017 (полный размер)\vladimirbelov.com-100.jpg"/>
          <p:cNvPicPr>
            <a:picLocks noChangeAspect="1" noChangeArrowheads="1"/>
          </p:cNvPicPr>
          <p:nvPr/>
        </p:nvPicPr>
        <p:blipFill>
          <a:blip r:embed="rId6" cstate="print"/>
          <a:srcRect l="27143" t="25714" b="5714"/>
          <a:stretch>
            <a:fillRect/>
          </a:stretch>
        </p:blipFill>
        <p:spPr bwMode="auto">
          <a:xfrm>
            <a:off x="6300192" y="2780928"/>
            <a:ext cx="2376264" cy="1491002"/>
          </a:xfrm>
          <a:prstGeom prst="rect">
            <a:avLst/>
          </a:prstGeom>
          <a:noFill/>
        </p:spPr>
      </p:pic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Вероника\Desktop\Фестиваль Педагогических Идей 2017 (полный размер)\фестиваль\DSC_07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80728"/>
            <a:ext cx="2214578" cy="2951134"/>
          </a:xfrm>
          <a:prstGeom prst="rect">
            <a:avLst/>
          </a:prstGeom>
          <a:noFill/>
        </p:spPr>
      </p:pic>
      <p:pic>
        <p:nvPicPr>
          <p:cNvPr id="15364" name="Picture 4" descr="C:\Users\Вероника\Desktop\Фестиваль Педагогических Идей 2017 (полный размер)\фестиваль\DSC_0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4005064"/>
            <a:ext cx="3700440" cy="2466960"/>
          </a:xfrm>
          <a:prstGeom prst="rect">
            <a:avLst/>
          </a:prstGeom>
          <a:noFill/>
        </p:spPr>
      </p:pic>
      <p:sp>
        <p:nvSpPr>
          <p:cNvPr id="9" name="Заголовок 5"/>
          <p:cNvSpPr txBox="1">
            <a:spLocks/>
          </p:cNvSpPr>
          <p:nvPr/>
        </p:nvSpPr>
        <p:spPr>
          <a:xfrm>
            <a:off x="2143108" y="214290"/>
            <a:ext cx="7000892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МАСТЕР-КЛАСС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«Современное интерактивное оборудование»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366" name="Picture 6" descr="C:\Users\Вероника\Desktop\Фестиваль Педагогических Идей 2017 (полный размер)\vladimirbelov.com-130.jpg"/>
          <p:cNvPicPr>
            <a:picLocks noChangeAspect="1" noChangeArrowheads="1"/>
          </p:cNvPicPr>
          <p:nvPr/>
        </p:nvPicPr>
        <p:blipFill>
          <a:blip r:embed="rId5" cstate="print"/>
          <a:srcRect l="57031" t="32422" b="20703"/>
          <a:stretch>
            <a:fillRect/>
          </a:stretch>
        </p:blipFill>
        <p:spPr bwMode="auto">
          <a:xfrm>
            <a:off x="4932040" y="980728"/>
            <a:ext cx="3732605" cy="2714644"/>
          </a:xfrm>
          <a:prstGeom prst="rect">
            <a:avLst/>
          </a:prstGeom>
          <a:noFill/>
        </p:spPr>
      </p:pic>
      <p:pic>
        <p:nvPicPr>
          <p:cNvPr id="15367" name="Picture 7" descr="C:\Users\Вероника\Desktop\Фестиваль Педагогических Идей 2017 (полный размер)\vladimirbelov.com-138.jpg"/>
          <p:cNvPicPr>
            <a:picLocks noChangeAspect="1" noChangeArrowheads="1"/>
          </p:cNvPicPr>
          <p:nvPr/>
        </p:nvPicPr>
        <p:blipFill>
          <a:blip r:embed="rId6" cstate="print"/>
          <a:srcRect l="19719" r="12675"/>
          <a:stretch>
            <a:fillRect/>
          </a:stretch>
        </p:blipFill>
        <p:spPr bwMode="auto">
          <a:xfrm>
            <a:off x="6084168" y="3789040"/>
            <a:ext cx="2608023" cy="2571768"/>
          </a:xfrm>
          <a:prstGeom prst="rect">
            <a:avLst/>
          </a:prstGeom>
          <a:noFill/>
        </p:spPr>
      </p:pic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071670" y="188640"/>
            <a:ext cx="7072330" cy="868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МАСТЕР-КЛАСС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«Изготовление цветов из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фоамирана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9" name="Picture 5" descr="C:\Users\Вероника\Desktop\Фестиваль Педагогических Идей 2017 (полный размер)\фестиваль\Фестиваль Лена 30.11.2017\DSC_0640.JPG"/>
          <p:cNvPicPr>
            <a:picLocks noChangeAspect="1" noChangeArrowheads="1"/>
          </p:cNvPicPr>
          <p:nvPr/>
        </p:nvPicPr>
        <p:blipFill>
          <a:blip r:embed="rId3" cstate="print"/>
          <a:srcRect t="15234" r="21094" b="14453"/>
          <a:stretch>
            <a:fillRect/>
          </a:stretch>
        </p:blipFill>
        <p:spPr bwMode="auto">
          <a:xfrm>
            <a:off x="6516216" y="3573016"/>
            <a:ext cx="2214578" cy="1315597"/>
          </a:xfrm>
          <a:prstGeom prst="rect">
            <a:avLst/>
          </a:prstGeom>
          <a:noFill/>
        </p:spPr>
      </p:pic>
      <p:pic>
        <p:nvPicPr>
          <p:cNvPr id="16387" name="Picture 3" descr="C:\Users\Вероника\Desktop\Фестиваль Педагогических Идей 2017 (полный размер)\vladimirbelov.com-103.jpg"/>
          <p:cNvPicPr>
            <a:picLocks noChangeAspect="1" noChangeArrowheads="1"/>
          </p:cNvPicPr>
          <p:nvPr/>
        </p:nvPicPr>
        <p:blipFill>
          <a:blip r:embed="rId4" cstate="print"/>
          <a:srcRect t="32773" r="49579" b="19327"/>
          <a:stretch>
            <a:fillRect/>
          </a:stretch>
        </p:blipFill>
        <p:spPr bwMode="auto">
          <a:xfrm>
            <a:off x="6516216" y="4941168"/>
            <a:ext cx="2214578" cy="1402566"/>
          </a:xfrm>
          <a:prstGeom prst="rect">
            <a:avLst/>
          </a:prstGeom>
          <a:noFill/>
        </p:spPr>
      </p:pic>
      <p:pic>
        <p:nvPicPr>
          <p:cNvPr id="16390" name="Picture 6" descr="C:\Users\Вероника\Desktop\Фестиваль Педагогических Идей 2017 (полный размер)\фестиваль\Фестиваль Лена 30.11.2017\DSC_0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1357298"/>
            <a:ext cx="3286148" cy="2190766"/>
          </a:xfrm>
          <a:prstGeom prst="rect">
            <a:avLst/>
          </a:prstGeom>
          <a:noFill/>
        </p:spPr>
      </p:pic>
      <p:pic>
        <p:nvPicPr>
          <p:cNvPr id="16388" name="Picture 4" descr="C:\Users\Вероника\Desktop\Фестиваль Педагогических Идей 2017 (полный размер)\vladimirbelov.com-1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573016"/>
            <a:ext cx="4214842" cy="2809895"/>
          </a:xfrm>
          <a:prstGeom prst="rect">
            <a:avLst/>
          </a:prstGeom>
          <a:noFill/>
        </p:spPr>
      </p:pic>
      <p:pic>
        <p:nvPicPr>
          <p:cNvPr id="16391" name="Picture 7" descr="C:\Users\Вероника\Desktop\Фестиваль Педагогических Идей 2017 (полный размер)\фестиваль\Фестиваль Лена 30.11.2017\DSC_0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1357298"/>
            <a:ext cx="3286148" cy="2190765"/>
          </a:xfrm>
          <a:prstGeom prst="rect">
            <a:avLst/>
          </a:prstGeom>
          <a:noFill/>
        </p:spPr>
      </p:pic>
      <p:pic>
        <p:nvPicPr>
          <p:cNvPr id="9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643174" y="274638"/>
            <a:ext cx="6043626" cy="8683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Члены Совета Ассоциации педагогов ДОО Московской области и социальные партнеры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user\Desktop\ФЕСТИВАЛЬ ПЕД.ИДЕЙ 2017\P_20171130_160401.jpg"/>
          <p:cNvPicPr>
            <a:picLocks noChangeAspect="1" noChangeArrowheads="1"/>
          </p:cNvPicPr>
          <p:nvPr/>
        </p:nvPicPr>
        <p:blipFill>
          <a:blip r:embed="rId3" cstate="print"/>
          <a:srcRect l="6490" r="5889"/>
          <a:stretch>
            <a:fillRect/>
          </a:stretch>
        </p:blipFill>
        <p:spPr bwMode="auto">
          <a:xfrm>
            <a:off x="2267744" y="1556792"/>
            <a:ext cx="6729978" cy="4320480"/>
          </a:xfrm>
          <a:prstGeom prst="rect">
            <a:avLst/>
          </a:prstGeom>
          <a:noFill/>
        </p:spPr>
      </p:pic>
      <p:pic>
        <p:nvPicPr>
          <p:cNvPr id="5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627784" y="188640"/>
            <a:ext cx="6336704" cy="1872208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СЛЁТ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педагогов дошкольных образовательных организаций Московской области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ЗОЛОТЫЕ ТАЛАНТЫ СОДРУЖЕСТВА.jpg"/>
          <p:cNvPicPr/>
          <p:nvPr/>
        </p:nvPicPr>
        <p:blipFill>
          <a:blip r:embed="rId3" cstate="print">
            <a:lum bright="10000"/>
          </a:blip>
          <a:srcRect l="14238" t="11783" r="14251"/>
          <a:stretch>
            <a:fillRect/>
          </a:stretch>
        </p:blipFill>
        <p:spPr bwMode="auto">
          <a:xfrm>
            <a:off x="3419872" y="2132856"/>
            <a:ext cx="4896544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6349954"/>
            <a:ext cx="1000100" cy="5080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Егорьевск, ДОУ 5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одзаголовок 11"/>
          <p:cNvSpPr txBox="1">
            <a:spLocks/>
          </p:cNvSpPr>
          <p:nvPr/>
        </p:nvSpPr>
        <p:spPr>
          <a:xfrm>
            <a:off x="2627784" y="188640"/>
            <a:ext cx="6336704" cy="74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Регистрация и вручение удостоверений, дипломов участников  «Фестиваля педагогических идей - 2017»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Users\Вероника\Desktop\Фестиваль Педагогических Идей 2017 (полный размер)\фестиваль\DSC_06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08721"/>
            <a:ext cx="4464496" cy="2976332"/>
          </a:xfrm>
          <a:prstGeom prst="rect">
            <a:avLst/>
          </a:prstGeom>
          <a:noFill/>
        </p:spPr>
      </p:pic>
      <p:pic>
        <p:nvPicPr>
          <p:cNvPr id="1028" name="Picture 4" descr="C:\Users\Вероника\Desktop\Фестиваль Педагогических Идей 2017 (полный размер)\фестиваль\Фестиваль Лена 30.11.2017\DSC_0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077072"/>
            <a:ext cx="3744416" cy="2496277"/>
          </a:xfrm>
          <a:prstGeom prst="rect">
            <a:avLst/>
          </a:prstGeom>
          <a:noFill/>
        </p:spPr>
      </p:pic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Вероника\Desktop\Фестиваль Педагогических Идей 2017 (полный размер)\vladimirbelov.com-2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3964809" cy="2643206"/>
          </a:xfrm>
          <a:prstGeom prst="rect">
            <a:avLst/>
          </a:prstGeom>
          <a:noFill/>
        </p:spPr>
      </p:pic>
      <p:pic>
        <p:nvPicPr>
          <p:cNvPr id="18435" name="Picture 3" descr="C:\Users\Вероника\Desktop\Фестиваль Педагогических Идей 2017 (полный размер)\vladimirbelov.com-196.jpg"/>
          <p:cNvPicPr>
            <a:picLocks noChangeAspect="1" noChangeArrowheads="1"/>
          </p:cNvPicPr>
          <p:nvPr/>
        </p:nvPicPr>
        <p:blipFill>
          <a:blip r:embed="rId4" cstate="print"/>
          <a:srcRect l="10084" r="5882" b="16806"/>
          <a:stretch>
            <a:fillRect/>
          </a:stretch>
        </p:blipFill>
        <p:spPr bwMode="auto">
          <a:xfrm>
            <a:off x="2143108" y="3643314"/>
            <a:ext cx="4437815" cy="2928958"/>
          </a:xfrm>
          <a:prstGeom prst="rect">
            <a:avLst/>
          </a:prstGeom>
          <a:noFill/>
        </p:spPr>
      </p:pic>
      <p:pic>
        <p:nvPicPr>
          <p:cNvPr id="18436" name="Picture 4" descr="C:\Users\Вероника\Desktop\Фестиваль Педагогических Идей 2017 (полный размер)\vladimirbelov.com-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4653136"/>
            <a:ext cx="2214546" cy="1476364"/>
          </a:xfrm>
          <a:prstGeom prst="rect">
            <a:avLst/>
          </a:prstGeom>
          <a:noFill/>
        </p:spPr>
      </p:pic>
      <p:pic>
        <p:nvPicPr>
          <p:cNvPr id="18437" name="Picture 5" descr="C:\Users\Вероника\Desktop\Фестиваль Педагогических Идей 2017 (полный размер)\vladimirbelov.com-2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068960"/>
            <a:ext cx="2214578" cy="1476385"/>
          </a:xfrm>
          <a:prstGeom prst="rect">
            <a:avLst/>
          </a:prstGeom>
          <a:noFill/>
        </p:spPr>
      </p:pic>
      <p:pic>
        <p:nvPicPr>
          <p:cNvPr id="18438" name="Picture 6" descr="C:\Users\Вероника\Desktop\Фестиваль Педагогических Идей 2017 (полный размер)\vladimirbelov.com-2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357166"/>
            <a:ext cx="2214578" cy="1476386"/>
          </a:xfrm>
          <a:prstGeom prst="rect">
            <a:avLst/>
          </a:prstGeom>
          <a:noFill/>
        </p:spPr>
      </p:pic>
      <p:pic>
        <p:nvPicPr>
          <p:cNvPr id="18439" name="Picture 7" descr="C:\Users\Вероника\Desktop\Фестиваль Педагогических Идей 2017 (полный размер)\vladimirbelov.com-2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2000240"/>
            <a:ext cx="2214578" cy="1476385"/>
          </a:xfrm>
          <a:prstGeom prst="rect">
            <a:avLst/>
          </a:prstGeom>
          <a:noFill/>
        </p:spPr>
      </p:pic>
      <p:pic>
        <p:nvPicPr>
          <p:cNvPr id="9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 descr="C:\Users\Вероника\Desktop\Фестиваль Педагогических Идей 2017 (полный размер)\vladimirbelov.com-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08720"/>
            <a:ext cx="3996444" cy="2664296"/>
          </a:xfrm>
          <a:prstGeom prst="rect">
            <a:avLst/>
          </a:prstGeom>
          <a:noFill/>
        </p:spPr>
      </p:pic>
      <p:pic>
        <p:nvPicPr>
          <p:cNvPr id="19460" name="Picture 4" descr="C:\Users\Вероника\Desktop\Фестиваль Педагогических Идей 2017 (полный размер)\фестиваль\Фестиваль Лена 30.11.2017\DSC_07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645024"/>
            <a:ext cx="4032448" cy="2688299"/>
          </a:xfrm>
          <a:prstGeom prst="rect">
            <a:avLst/>
          </a:prstGeom>
          <a:noFill/>
        </p:spPr>
      </p:pic>
      <p:pic>
        <p:nvPicPr>
          <p:cNvPr id="19461" name="Picture 5" descr="C:\Users\Вероника\Desktop\Фестиваль Педагогических Идей 2017 (полный размер)\vladimirbelov.com-207.jpg"/>
          <p:cNvPicPr>
            <a:picLocks noChangeAspect="1" noChangeArrowheads="1"/>
          </p:cNvPicPr>
          <p:nvPr/>
        </p:nvPicPr>
        <p:blipFill>
          <a:blip r:embed="rId5" cstate="print"/>
          <a:srcRect r="3448" b="12644"/>
          <a:stretch>
            <a:fillRect/>
          </a:stretch>
        </p:blipFill>
        <p:spPr bwMode="auto">
          <a:xfrm>
            <a:off x="2627784" y="3861048"/>
            <a:ext cx="1945105" cy="2639786"/>
          </a:xfrm>
          <a:prstGeom prst="rect">
            <a:avLst/>
          </a:prstGeom>
          <a:noFill/>
        </p:spPr>
      </p:pic>
      <p:pic>
        <p:nvPicPr>
          <p:cNvPr id="19462" name="Picture 6" descr="C:\Users\Вероника\Desktop\Фестиваль Педагогических Идей 2017 (полный размер)\фестиваль\Фестиваль Лена 30.11.2017\DSC_0796.JPG"/>
          <p:cNvPicPr>
            <a:picLocks noChangeAspect="1" noChangeArrowheads="1"/>
          </p:cNvPicPr>
          <p:nvPr/>
        </p:nvPicPr>
        <p:blipFill>
          <a:blip r:embed="rId6" cstate="print"/>
          <a:srcRect l="24591" r="8743"/>
          <a:stretch>
            <a:fillRect/>
          </a:stretch>
        </p:blipFill>
        <p:spPr bwMode="auto">
          <a:xfrm>
            <a:off x="6516216" y="1180222"/>
            <a:ext cx="2304256" cy="230425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67744" y="0"/>
            <a:ext cx="6876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Участников Слета приветствовали  студенты 1 курса педагогического факультета  ГГТУ  и воспитанники детского сада №66 г.о. Орехово-Зуево</a:t>
            </a:r>
            <a:endParaRPr lang="ru-RU" dirty="0"/>
          </a:p>
        </p:txBody>
      </p:sp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Users\Вероника\Desktop\Фестиваль Педагогических Идей 2017 (полный размер)\фестиваль\Фестиваль Лена 30.11.2017\DSC_0797.JPG"/>
          <p:cNvPicPr>
            <a:picLocks noChangeAspect="1" noChangeArrowheads="1"/>
          </p:cNvPicPr>
          <p:nvPr/>
        </p:nvPicPr>
        <p:blipFill>
          <a:blip r:embed="rId3" cstate="print"/>
          <a:srcRect l="8000"/>
          <a:stretch>
            <a:fillRect/>
          </a:stretch>
        </p:blipFill>
        <p:spPr bwMode="auto">
          <a:xfrm>
            <a:off x="6444208" y="260648"/>
            <a:ext cx="2464611" cy="1785950"/>
          </a:xfrm>
          <a:prstGeom prst="rect">
            <a:avLst/>
          </a:prstGeom>
          <a:noFill/>
        </p:spPr>
      </p:pic>
      <p:pic>
        <p:nvPicPr>
          <p:cNvPr id="20483" name="Picture 3" descr="C:\Users\Вероника\Desktop\Фестиваль Педагогических Идей 2017 (полный размер)\фестиваль\Фестиваль Лена 30.11.2017\DSC_0803.JPG"/>
          <p:cNvPicPr>
            <a:picLocks noChangeAspect="1" noChangeArrowheads="1"/>
          </p:cNvPicPr>
          <p:nvPr/>
        </p:nvPicPr>
        <p:blipFill>
          <a:blip r:embed="rId4" cstate="print"/>
          <a:srcRect t="16667" r="-112" b="3833"/>
          <a:stretch>
            <a:fillRect/>
          </a:stretch>
        </p:blipFill>
        <p:spPr bwMode="auto">
          <a:xfrm>
            <a:off x="2339752" y="3861048"/>
            <a:ext cx="3778276" cy="2000264"/>
          </a:xfrm>
          <a:prstGeom prst="rect">
            <a:avLst/>
          </a:prstGeom>
          <a:noFill/>
        </p:spPr>
      </p:pic>
      <p:pic>
        <p:nvPicPr>
          <p:cNvPr id="20486" name="Picture 6" descr="C:\Users\Вероника\Desktop\Фестиваль Педагогических Идей 2017 (полный размер)\vladimirbelov.com-240.jpg"/>
          <p:cNvPicPr>
            <a:picLocks noChangeAspect="1" noChangeArrowheads="1"/>
          </p:cNvPicPr>
          <p:nvPr/>
        </p:nvPicPr>
        <p:blipFill>
          <a:blip r:embed="rId5" cstate="print"/>
          <a:srcRect l="24350" t="7563" r="10924" b="14285"/>
          <a:stretch>
            <a:fillRect/>
          </a:stretch>
        </p:blipFill>
        <p:spPr bwMode="auto">
          <a:xfrm>
            <a:off x="2339752" y="260648"/>
            <a:ext cx="3816172" cy="3071834"/>
          </a:xfrm>
          <a:prstGeom prst="rect">
            <a:avLst/>
          </a:prstGeom>
          <a:noFill/>
        </p:spPr>
      </p:pic>
      <p:pic>
        <p:nvPicPr>
          <p:cNvPr id="20487" name="Picture 7" descr="C:\Users\Вероника\Desktop\Фестиваль Педагогических Идей 2017 (полный размер)\vladimirbelov.com-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44208" y="2204864"/>
            <a:ext cx="2428892" cy="3643338"/>
          </a:xfrm>
          <a:prstGeom prst="rect">
            <a:avLst/>
          </a:prstGeom>
          <a:noFill/>
        </p:spPr>
      </p:pic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Users\Вероника\Desktop\Фестиваль Педагогических Идей 2017 (полный размер)\vladimirbelov.com-242.jpg"/>
          <p:cNvPicPr>
            <a:picLocks noChangeAspect="1" noChangeArrowheads="1"/>
          </p:cNvPicPr>
          <p:nvPr/>
        </p:nvPicPr>
        <p:blipFill>
          <a:blip r:embed="rId3" cstate="print"/>
          <a:srcRect r="11905"/>
          <a:stretch>
            <a:fillRect/>
          </a:stretch>
        </p:blipFill>
        <p:spPr bwMode="auto">
          <a:xfrm>
            <a:off x="2267744" y="1484784"/>
            <a:ext cx="3024336" cy="2214578"/>
          </a:xfrm>
          <a:prstGeom prst="rect">
            <a:avLst/>
          </a:prstGeom>
          <a:noFill/>
        </p:spPr>
      </p:pic>
      <p:pic>
        <p:nvPicPr>
          <p:cNvPr id="21508" name="Picture 4" descr="C:\Users\Вероника\Desktop\Фестиваль Педагогических Идей 2017 (полный размер)\vladimirbelov.com-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484784"/>
            <a:ext cx="3501032" cy="2214557"/>
          </a:xfrm>
          <a:prstGeom prst="rect">
            <a:avLst/>
          </a:prstGeom>
          <a:noFill/>
        </p:spPr>
      </p:pic>
      <p:pic>
        <p:nvPicPr>
          <p:cNvPr id="21509" name="Picture 5" descr="C:\Users\Вероника\Desktop\Фестиваль Педагогических Идей 2017 (полный размер)\vladimirbelov.com-2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861048"/>
            <a:ext cx="3321866" cy="2214578"/>
          </a:xfrm>
          <a:prstGeom prst="rect">
            <a:avLst/>
          </a:prstGeom>
          <a:noFill/>
        </p:spPr>
      </p:pic>
      <p:pic>
        <p:nvPicPr>
          <p:cNvPr id="21510" name="Picture 6" descr="C:\Users\Вероника\Desktop\Фестиваль Педагогических Идей 2017 (полный размер)\vladimirbelov.com-2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3861048"/>
            <a:ext cx="3321867" cy="22145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11760" y="332656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На сцене воспитанники детского сада «Подсолнушек» №5 </a:t>
            </a:r>
          </a:p>
          <a:p>
            <a:pPr algn="ctr"/>
            <a:r>
              <a:rPr lang="ru-RU" i="1" dirty="0" smtClean="0"/>
              <a:t>г. Егорьевск</a:t>
            </a:r>
            <a:endParaRPr lang="ru-RU" dirty="0"/>
          </a:p>
        </p:txBody>
      </p:sp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Ногинск </a:t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ДОУ  8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2531" name="Picture 3" descr="C:\Users\Вероника\Desktop\Фестиваль Педагогических Идей 2017 (полный размер)\vladimirbelov.com-288.jpg"/>
          <p:cNvPicPr>
            <a:picLocks noChangeAspect="1" noChangeArrowheads="1"/>
          </p:cNvPicPr>
          <p:nvPr/>
        </p:nvPicPr>
        <p:blipFill>
          <a:blip r:embed="rId3" cstate="print"/>
          <a:srcRect l="10156" t="19531" r="20312" b="6640"/>
          <a:stretch>
            <a:fillRect/>
          </a:stretch>
        </p:blipFill>
        <p:spPr bwMode="auto">
          <a:xfrm>
            <a:off x="2267744" y="836712"/>
            <a:ext cx="3143272" cy="2225013"/>
          </a:xfrm>
          <a:prstGeom prst="rect">
            <a:avLst/>
          </a:prstGeom>
          <a:noFill/>
        </p:spPr>
      </p:pic>
      <p:pic>
        <p:nvPicPr>
          <p:cNvPr id="22532" name="Picture 4" descr="C:\Users\Вероника\Desktop\Фестиваль Педагогических Идей 2017 (полный размер)\vladimirbelov.com-2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836712"/>
            <a:ext cx="3321868" cy="2214578"/>
          </a:xfrm>
          <a:prstGeom prst="rect">
            <a:avLst/>
          </a:prstGeom>
          <a:noFill/>
        </p:spPr>
      </p:pic>
      <p:pic>
        <p:nvPicPr>
          <p:cNvPr id="22530" name="Picture 2" descr="C:\Users\Вероника\Desktop\Фестиваль Педагогических Идей 2017 (полный размер)\vladimirbelov.com-285.jpg"/>
          <p:cNvPicPr>
            <a:picLocks noChangeAspect="1" noChangeArrowheads="1"/>
          </p:cNvPicPr>
          <p:nvPr/>
        </p:nvPicPr>
        <p:blipFill>
          <a:blip r:embed="rId5" cstate="print"/>
          <a:srcRect t="23499" r="9473" b="12257"/>
          <a:stretch>
            <a:fillRect/>
          </a:stretch>
        </p:blipFill>
        <p:spPr bwMode="auto">
          <a:xfrm>
            <a:off x="2267744" y="3140968"/>
            <a:ext cx="6643734" cy="31432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55776" y="188640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На сцене воспитанники детского сада №8 «Василек» </a:t>
            </a:r>
          </a:p>
          <a:p>
            <a:pPr algn="ctr"/>
            <a:r>
              <a:rPr lang="ru-RU" i="1" dirty="0" smtClean="0"/>
              <a:t>г. Ногинск</a:t>
            </a:r>
            <a:endParaRPr lang="ru-RU" dirty="0"/>
          </a:p>
        </p:txBody>
      </p:sp>
      <p:pic>
        <p:nvPicPr>
          <p:cNvPr id="9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C:\Users\Вероника\Desktop\Фестиваль Педагогических Идей 2017 (полный размер)\vladimirbelov.com-339.jpg"/>
          <p:cNvPicPr>
            <a:picLocks noChangeAspect="1" noChangeArrowheads="1"/>
          </p:cNvPicPr>
          <p:nvPr/>
        </p:nvPicPr>
        <p:blipFill>
          <a:blip r:embed="rId3" cstate="print"/>
          <a:srcRect l="2933" r="4677" b="23008"/>
          <a:stretch>
            <a:fillRect/>
          </a:stretch>
        </p:blipFill>
        <p:spPr bwMode="auto">
          <a:xfrm>
            <a:off x="2339752" y="3717032"/>
            <a:ext cx="4680520" cy="2600289"/>
          </a:xfrm>
          <a:prstGeom prst="rect">
            <a:avLst/>
          </a:prstGeom>
          <a:noFill/>
        </p:spPr>
      </p:pic>
      <p:pic>
        <p:nvPicPr>
          <p:cNvPr id="23555" name="Picture 3" descr="C:\Users\Вероника\Desktop\Фестиваль Педагогических Идей 2017 (полный размер)\vladimirbelov.com-318.jpg"/>
          <p:cNvPicPr>
            <a:picLocks noChangeAspect="1" noChangeArrowheads="1"/>
          </p:cNvPicPr>
          <p:nvPr/>
        </p:nvPicPr>
        <p:blipFill>
          <a:blip r:embed="rId4" cstate="print"/>
          <a:srcRect l="29687" r="27344"/>
          <a:stretch>
            <a:fillRect/>
          </a:stretch>
        </p:blipFill>
        <p:spPr bwMode="auto">
          <a:xfrm>
            <a:off x="7164288" y="3717032"/>
            <a:ext cx="1670822" cy="2592288"/>
          </a:xfrm>
          <a:prstGeom prst="rect">
            <a:avLst/>
          </a:prstGeom>
          <a:noFill/>
        </p:spPr>
      </p:pic>
      <p:pic>
        <p:nvPicPr>
          <p:cNvPr id="23557" name="Picture 5" descr="C:\Users\Вероника\Desktop\Фестиваль Педагогических Идей 2017 (полный размер)\vladimirbelov.com-3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7422" y="857232"/>
            <a:ext cx="1854538" cy="2781806"/>
          </a:xfrm>
          <a:prstGeom prst="rect">
            <a:avLst/>
          </a:prstGeom>
          <a:noFill/>
        </p:spPr>
      </p:pic>
      <p:pic>
        <p:nvPicPr>
          <p:cNvPr id="23558" name="Picture 6" descr="C:\Users\Вероника\Desktop\Фестиваль Педагогических Идей 2017 (полный размер)\vladimirbelov.com-306.jpg"/>
          <p:cNvPicPr>
            <a:picLocks noChangeAspect="1" noChangeArrowheads="1"/>
          </p:cNvPicPr>
          <p:nvPr/>
        </p:nvPicPr>
        <p:blipFill>
          <a:blip r:embed="rId6" cstate="print"/>
          <a:srcRect r="912"/>
          <a:stretch>
            <a:fillRect/>
          </a:stretch>
        </p:blipFill>
        <p:spPr bwMode="auto">
          <a:xfrm>
            <a:off x="4716016" y="881045"/>
            <a:ext cx="4104456" cy="2761487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339752" y="18864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На сцене воспитанники детского сада «Подсолнушек» №5 </a:t>
            </a:r>
          </a:p>
          <a:p>
            <a:pPr algn="ctr"/>
            <a:r>
              <a:rPr lang="ru-RU" i="1" dirty="0" smtClean="0"/>
              <a:t>г. Егорьевск</a:t>
            </a:r>
            <a:endParaRPr lang="ru-RU" dirty="0"/>
          </a:p>
        </p:txBody>
      </p:sp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6421392"/>
            <a:ext cx="1071538" cy="436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гости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81" name="Picture 5" descr="C:\Users\Вероника\Desktop\Фестиваль Педагогических Идей 2017 (полный размер)\vladimirbelov.com-352.jpg"/>
          <p:cNvPicPr>
            <a:picLocks noChangeAspect="1" noChangeArrowheads="1"/>
          </p:cNvPicPr>
          <p:nvPr/>
        </p:nvPicPr>
        <p:blipFill>
          <a:blip r:embed="rId3" cstate="print"/>
          <a:srcRect t="14993"/>
          <a:stretch>
            <a:fillRect/>
          </a:stretch>
        </p:blipFill>
        <p:spPr bwMode="auto">
          <a:xfrm>
            <a:off x="3214678" y="692696"/>
            <a:ext cx="4786346" cy="2712492"/>
          </a:xfrm>
          <a:prstGeom prst="rect">
            <a:avLst/>
          </a:prstGeom>
          <a:noFill/>
        </p:spPr>
      </p:pic>
      <p:pic>
        <p:nvPicPr>
          <p:cNvPr id="24578" name="Picture 2" descr="C:\Users\Вероника\Desktop\Фестиваль Педагогических Идей 2017 (полный размер)\vladimirbelov.com-345.jpg"/>
          <p:cNvPicPr>
            <a:picLocks noChangeAspect="1" noChangeArrowheads="1"/>
          </p:cNvPicPr>
          <p:nvPr/>
        </p:nvPicPr>
        <p:blipFill>
          <a:blip r:embed="rId4" cstate="print"/>
          <a:srcRect r="1219" b="3048"/>
          <a:stretch>
            <a:fillRect/>
          </a:stretch>
        </p:blipFill>
        <p:spPr bwMode="auto">
          <a:xfrm>
            <a:off x="2928926" y="2857496"/>
            <a:ext cx="5786478" cy="3786214"/>
          </a:xfrm>
          <a:prstGeom prst="rect">
            <a:avLst/>
          </a:prstGeom>
          <a:noFill/>
        </p:spPr>
      </p:pic>
      <p:pic>
        <p:nvPicPr>
          <p:cNvPr id="24579" name="Picture 3" descr="C:\Users\Вероника\Desktop\Фестиваль Педагогических Идей 2017 (полный размер)\vladimirbelov.com-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2428868"/>
            <a:ext cx="1428739" cy="2285984"/>
          </a:xfrm>
          <a:prstGeom prst="rect">
            <a:avLst/>
          </a:prstGeom>
          <a:noFill/>
        </p:spPr>
      </p:pic>
      <p:pic>
        <p:nvPicPr>
          <p:cNvPr id="24580" name="Picture 4" descr="C:\Users\Вероника\Desktop\Фестиваль Педагогических Идей 2017 (полный размер)\vladimirbelov.com-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2357430"/>
            <a:ext cx="1476364" cy="221454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11760" y="0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На сцене воспитанники детского сада №5 </a:t>
            </a:r>
          </a:p>
          <a:p>
            <a:pPr algn="ctr"/>
            <a:r>
              <a:rPr lang="ru-RU" i="1" dirty="0" smtClean="0"/>
              <a:t>г.о. Орехово-Зуево</a:t>
            </a:r>
            <a:endParaRPr lang="ru-RU" dirty="0"/>
          </a:p>
        </p:txBody>
      </p:sp>
      <p:pic>
        <p:nvPicPr>
          <p:cNvPr id="12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0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604" name="Picture 4" descr="C:\Users\Вероника\Desktop\Фестиваль Педагогических Идей 2017 (полный размер)\vladimirbelov.com-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564904"/>
            <a:ext cx="3605877" cy="2403918"/>
          </a:xfrm>
          <a:prstGeom prst="rect">
            <a:avLst/>
          </a:prstGeom>
          <a:noFill/>
        </p:spPr>
      </p:pic>
      <p:pic>
        <p:nvPicPr>
          <p:cNvPr id="25603" name="Picture 3" descr="C:\Users\Вероника\Desktop\Фестиваль Педагогических Идей 2017 (полный размер)\vladimirbelov.com-3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764704"/>
            <a:ext cx="3286116" cy="2190744"/>
          </a:xfrm>
          <a:prstGeom prst="rect">
            <a:avLst/>
          </a:prstGeom>
          <a:noFill/>
        </p:spPr>
      </p:pic>
      <p:pic>
        <p:nvPicPr>
          <p:cNvPr id="25605" name="Picture 5" descr="C:\Users\Вероника\Desktop\Фестиваль Педагогических Идей 2017 (полный размер)\vladimirbelov.com-4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653136"/>
            <a:ext cx="3152392" cy="2101595"/>
          </a:xfrm>
          <a:prstGeom prst="rect">
            <a:avLst/>
          </a:prstGeom>
          <a:noFill/>
        </p:spPr>
      </p:pic>
      <p:pic>
        <p:nvPicPr>
          <p:cNvPr id="25606" name="Picture 6" descr="C:\Users\Вероника\Desktop\Фестиваль Педагогических Идей 2017 (полный размер)\vladimirbelov.com-3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2996952"/>
            <a:ext cx="1047736" cy="1571604"/>
          </a:xfrm>
          <a:prstGeom prst="rect">
            <a:avLst/>
          </a:prstGeom>
          <a:noFill/>
        </p:spPr>
      </p:pic>
      <p:pic>
        <p:nvPicPr>
          <p:cNvPr id="25607" name="Picture 7" descr="C:\Users\Вероника\Desktop\Фестиваль Педагогических Идей 2017 (полный размер)\vladimirbelov.com-39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908720"/>
            <a:ext cx="1047736" cy="1571604"/>
          </a:xfrm>
          <a:prstGeom prst="rect">
            <a:avLst/>
          </a:prstGeom>
          <a:noFill/>
        </p:spPr>
      </p:pic>
      <p:pic>
        <p:nvPicPr>
          <p:cNvPr id="25608" name="Picture 8" descr="C:\Users\Вероника\Desktop\Фестиваль Педагогических Идей 2017 (полный размер)\vladimirbelov.com-3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5013176"/>
            <a:ext cx="1143008" cy="1714513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483768" y="0"/>
            <a:ext cx="6516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Награждение Лауреата </a:t>
            </a:r>
            <a:r>
              <a:rPr lang="en-US" dirty="0" smtClean="0"/>
              <a:t>VIII</a:t>
            </a:r>
            <a:r>
              <a:rPr lang="ru-RU" dirty="0" smtClean="0"/>
              <a:t>  Всероссийского профессионального конкурса  «Воспитатель года России»  в 2017 году</a:t>
            </a:r>
            <a:endParaRPr lang="ru-RU" dirty="0"/>
          </a:p>
        </p:txBody>
      </p:sp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noFill/>
        </p:spPr>
      </p:pic>
      <p:pic>
        <p:nvPicPr>
          <p:cNvPr id="26626" name="Picture 2" descr="C:\Users\Вероника\Desktop\Фестиваль Педагогических Идей 2017 (полный размер)\vladimirbelov.com-369.jpg"/>
          <p:cNvPicPr>
            <a:picLocks noChangeAspect="1" noChangeArrowheads="1"/>
          </p:cNvPicPr>
          <p:nvPr/>
        </p:nvPicPr>
        <p:blipFill>
          <a:blip r:embed="rId3" cstate="print"/>
          <a:srcRect l="7792" r="22077"/>
          <a:stretch>
            <a:fillRect/>
          </a:stretch>
        </p:blipFill>
        <p:spPr bwMode="auto">
          <a:xfrm>
            <a:off x="2555776" y="908720"/>
            <a:ext cx="2596030" cy="2467801"/>
          </a:xfrm>
          <a:prstGeom prst="rect">
            <a:avLst/>
          </a:prstGeom>
          <a:noFill/>
        </p:spPr>
      </p:pic>
      <p:pic>
        <p:nvPicPr>
          <p:cNvPr id="26627" name="Picture 3" descr="C:\Users\Вероника\Desktop\Фестиваль Педагогических Идей 2017 (полный размер)\vladimirbelov.com-420.jpg"/>
          <p:cNvPicPr>
            <a:picLocks noChangeAspect="1" noChangeArrowheads="1"/>
          </p:cNvPicPr>
          <p:nvPr/>
        </p:nvPicPr>
        <p:blipFill>
          <a:blip r:embed="rId4" cstate="print"/>
          <a:srcRect t="11458" b="31250"/>
          <a:stretch>
            <a:fillRect/>
          </a:stretch>
        </p:blipFill>
        <p:spPr bwMode="auto">
          <a:xfrm>
            <a:off x="5652120" y="908720"/>
            <a:ext cx="2926662" cy="2515118"/>
          </a:xfrm>
          <a:prstGeom prst="rect">
            <a:avLst/>
          </a:prstGeom>
          <a:noFill/>
        </p:spPr>
      </p:pic>
      <p:pic>
        <p:nvPicPr>
          <p:cNvPr id="26628" name="Picture 4" descr="C:\Users\Вероника\Desktop\Фестиваль Педагогических Идей 2017 (полный размер)\vladimirbelov.com-443.jpg"/>
          <p:cNvPicPr>
            <a:picLocks noChangeAspect="1" noChangeArrowheads="1"/>
          </p:cNvPicPr>
          <p:nvPr/>
        </p:nvPicPr>
        <p:blipFill>
          <a:blip r:embed="rId5" cstate="print"/>
          <a:srcRect t="24219"/>
          <a:stretch>
            <a:fillRect/>
          </a:stretch>
        </p:blipFill>
        <p:spPr bwMode="auto">
          <a:xfrm>
            <a:off x="2555776" y="3501008"/>
            <a:ext cx="2520280" cy="2734952"/>
          </a:xfrm>
          <a:prstGeom prst="rect">
            <a:avLst/>
          </a:prstGeom>
          <a:noFill/>
        </p:spPr>
      </p:pic>
      <p:pic>
        <p:nvPicPr>
          <p:cNvPr id="26629" name="Picture 5" descr="C:\Users\Вероника\Desktop\Фестиваль Педагогических Идей 2017 (полный размер)\vladimirbelov.com-438.jpg"/>
          <p:cNvPicPr>
            <a:picLocks noChangeAspect="1" noChangeArrowheads="1"/>
          </p:cNvPicPr>
          <p:nvPr/>
        </p:nvPicPr>
        <p:blipFill>
          <a:blip r:embed="rId6" cstate="print"/>
          <a:srcRect l="20312" r="8593"/>
          <a:stretch>
            <a:fillRect/>
          </a:stretch>
        </p:blipFill>
        <p:spPr bwMode="auto">
          <a:xfrm>
            <a:off x="5652120" y="3501008"/>
            <a:ext cx="2902803" cy="27220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63888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На сцене лауреаты вокального конкурса «Лучшие голоса Подмосковья-2017» </a:t>
            </a:r>
            <a:endParaRPr lang="ru-RU" dirty="0"/>
          </a:p>
        </p:txBody>
      </p:sp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4368" y="5589240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0"/>
            <a:ext cx="8929718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2132856"/>
            <a:ext cx="6408712" cy="18002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Девиз</a:t>
            </a:r>
            <a:b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«Единство всех и уникальность каждого!»</a:t>
            </a:r>
            <a:endParaRPr lang="ru-RU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483768" y="332656"/>
            <a:ext cx="633670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Фестиваль педагогических идей «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Талантливое</a:t>
            </a:r>
            <a:r>
              <a:rPr kumimoji="0" lang="ru-RU" sz="3200" b="1" i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Подмосковье»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 descr="C:\Users\user\Desktop\ЗОЛОТЫЕ ТАЛАНТЫ СОДРУЖЕСТВА.jpg"/>
          <p:cNvPicPr/>
          <p:nvPr/>
        </p:nvPicPr>
        <p:blipFill>
          <a:blip r:embed="rId3" cstate="print">
            <a:lum bright="10000"/>
          </a:blip>
          <a:srcRect l="14238" t="11783" r="14251"/>
          <a:stretch>
            <a:fillRect/>
          </a:stretch>
        </p:blipFill>
        <p:spPr bwMode="auto">
          <a:xfrm>
            <a:off x="4211960" y="4005064"/>
            <a:ext cx="27363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589240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Егорьевск, ДОУ 5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одзаголовок 11"/>
          <p:cNvSpPr txBox="1">
            <a:spLocks/>
          </p:cNvSpPr>
          <p:nvPr/>
        </p:nvSpPr>
        <p:spPr>
          <a:xfrm>
            <a:off x="2627784" y="188640"/>
            <a:ext cx="6336704" cy="740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 методической литературой издательств «Русское слово», «Просвещение»,  «Педагогическое общество РФ»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050" name="Picture 2" descr="C:\Users\Вероника\Desktop\Фестиваль Педагогических Идей 2017 (полный размер)\фестиваль\Фестиваль Лена 30.11.2017\DSC_0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857232"/>
            <a:ext cx="3071834" cy="2047890"/>
          </a:xfrm>
          <a:prstGeom prst="rect">
            <a:avLst/>
          </a:prstGeom>
          <a:noFill/>
        </p:spPr>
      </p:pic>
      <p:pic>
        <p:nvPicPr>
          <p:cNvPr id="2051" name="Picture 3" descr="C:\Users\Вероника\Desktop\Фестиваль Педагогических Идей 2017 (полный размер)\vladimirbelov.com-1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857232"/>
            <a:ext cx="3071802" cy="2047868"/>
          </a:xfrm>
          <a:prstGeom prst="rect">
            <a:avLst/>
          </a:prstGeom>
          <a:noFill/>
        </p:spPr>
      </p:pic>
      <p:pic>
        <p:nvPicPr>
          <p:cNvPr id="2053" name="Picture 5" descr="C:\Users\Вероника\Desktop\Фестиваль Педагогических Идей 2017 (полный размер)\vladimirbelov.com-93.jpg"/>
          <p:cNvPicPr>
            <a:picLocks noChangeAspect="1" noChangeArrowheads="1"/>
          </p:cNvPicPr>
          <p:nvPr/>
        </p:nvPicPr>
        <p:blipFill>
          <a:blip r:embed="rId5" cstate="print"/>
          <a:srcRect l="4476" t="13989" r="32853" b="-1300"/>
          <a:stretch>
            <a:fillRect/>
          </a:stretch>
        </p:blipFill>
        <p:spPr bwMode="auto">
          <a:xfrm>
            <a:off x="4572000" y="3143248"/>
            <a:ext cx="2016224" cy="1791478"/>
          </a:xfrm>
          <a:prstGeom prst="rect">
            <a:avLst/>
          </a:prstGeom>
          <a:noFill/>
        </p:spPr>
      </p:pic>
      <p:pic>
        <p:nvPicPr>
          <p:cNvPr id="2054" name="Picture 6" descr="C:\Users\Вероника\Desktop\Фестиваль Педагогических Идей 2017 (полный размер)\vladimirbelov.com-89.jpg"/>
          <p:cNvPicPr>
            <a:picLocks noChangeAspect="1" noChangeArrowheads="1"/>
          </p:cNvPicPr>
          <p:nvPr/>
        </p:nvPicPr>
        <p:blipFill>
          <a:blip r:embed="rId6" cstate="print"/>
          <a:srcRect l="28572" t="6002"/>
          <a:stretch>
            <a:fillRect/>
          </a:stretch>
        </p:blipFill>
        <p:spPr bwMode="auto">
          <a:xfrm>
            <a:off x="2339752" y="3140968"/>
            <a:ext cx="1857388" cy="3347626"/>
          </a:xfrm>
          <a:prstGeom prst="rect">
            <a:avLst/>
          </a:prstGeom>
          <a:noFill/>
        </p:spPr>
      </p:pic>
      <p:pic>
        <p:nvPicPr>
          <p:cNvPr id="2055" name="Picture 7" descr="C:\Users\Вероника\Desktop\Фестиваль Педагогических Идей 2017 (полный размер)\фестиваль\Фестиваль Лена 30.11.2017\DSC_0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5517232"/>
            <a:ext cx="1500198" cy="1000132"/>
          </a:xfrm>
          <a:prstGeom prst="rect">
            <a:avLst/>
          </a:prstGeom>
          <a:noFill/>
        </p:spPr>
      </p:pic>
      <p:pic>
        <p:nvPicPr>
          <p:cNvPr id="2056" name="Picture 8" descr="C:\Users\Вероника\Desktop\Фестиваль Педагогических Идей 2017 (полный размер)\vladimirbelov.com-9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140967"/>
            <a:ext cx="1656184" cy="2720875"/>
          </a:xfrm>
          <a:prstGeom prst="rect">
            <a:avLst/>
          </a:prstGeom>
          <a:noFill/>
        </p:spPr>
      </p:pic>
      <p:pic>
        <p:nvPicPr>
          <p:cNvPr id="2057" name="Picture 9" descr="C:\Users\Вероника\Desktop\Фестиваль Педагогических Идей 2017 (полный размер)\vladimirbelov.com-186.jpg"/>
          <p:cNvPicPr>
            <a:picLocks noChangeAspect="1" noChangeArrowheads="1"/>
          </p:cNvPicPr>
          <p:nvPr/>
        </p:nvPicPr>
        <p:blipFill>
          <a:blip r:embed="rId9" cstate="print"/>
          <a:srcRect l="17242" t="8867" r="10837" b="14285"/>
          <a:stretch>
            <a:fillRect/>
          </a:stretch>
        </p:blipFill>
        <p:spPr bwMode="auto">
          <a:xfrm>
            <a:off x="4572000" y="5000636"/>
            <a:ext cx="2045600" cy="1457139"/>
          </a:xfrm>
          <a:prstGeom prst="rect">
            <a:avLst/>
          </a:prstGeom>
          <a:noFill/>
        </p:spPr>
      </p:pic>
      <p:pic>
        <p:nvPicPr>
          <p:cNvPr id="12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555776" y="56177"/>
            <a:ext cx="6336704" cy="64807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Мероприятия  Ассоциации в рамках </a:t>
            </a: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Фестиваля педагогических идей</a:t>
            </a: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6421392"/>
            <a:ext cx="1314384" cy="436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Булавкина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03240" y="-7660232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86976" y="928670"/>
            <a:ext cx="665702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u="sng" dirty="0" smtClean="0"/>
              <a:t>Этап 1</a:t>
            </a:r>
            <a:endParaRPr lang="ru-RU" sz="1600" i="1" u="sng" dirty="0"/>
          </a:p>
          <a:p>
            <a:r>
              <a:rPr lang="ru-RU" sz="1600" b="1" i="1" dirty="0" smtClean="0"/>
              <a:t>Конкурс  </a:t>
            </a:r>
            <a:r>
              <a:rPr lang="ru-RU" sz="1600" b="1" i="1" dirty="0"/>
              <a:t>для молодых педагогов и их наставников </a:t>
            </a:r>
            <a:r>
              <a:rPr lang="ru-RU" sz="1600" b="1" i="1" dirty="0" smtClean="0"/>
              <a:t>«Открытие»                                            </a:t>
            </a:r>
            <a:r>
              <a:rPr lang="ru-RU" sz="1600" i="1" dirty="0" smtClean="0"/>
              <a:t>Февраль- март , 16.03.2018</a:t>
            </a:r>
            <a:endParaRPr lang="ru-RU" sz="1600" i="1" dirty="0"/>
          </a:p>
          <a:p>
            <a:endParaRPr lang="ru-RU" sz="1600" i="1" u="sng" dirty="0" smtClean="0"/>
          </a:p>
          <a:p>
            <a:r>
              <a:rPr lang="ru-RU" sz="1600" i="1" u="sng" dirty="0" smtClean="0"/>
              <a:t>Этап 2</a:t>
            </a:r>
            <a:endParaRPr lang="ru-RU" sz="1600" i="1" u="sng" dirty="0"/>
          </a:p>
          <a:p>
            <a:r>
              <a:rPr lang="ru-RU" sz="1600" b="1" i="1" dirty="0"/>
              <a:t>Региональный конкурс проектов педагогов и семей воспитанников </a:t>
            </a:r>
            <a:r>
              <a:rPr lang="ru-RU" sz="1600" b="1" i="1" dirty="0" smtClean="0"/>
              <a:t>«Мы вместе»                                           </a:t>
            </a:r>
            <a:r>
              <a:rPr lang="ru-RU" sz="1600" i="1" dirty="0" smtClean="0"/>
              <a:t>21.05.2018</a:t>
            </a:r>
            <a:endParaRPr lang="ru-RU" sz="1600" i="1" dirty="0"/>
          </a:p>
          <a:p>
            <a:endParaRPr lang="ru-RU" sz="1600" i="1" u="sng" dirty="0" smtClean="0"/>
          </a:p>
          <a:p>
            <a:r>
              <a:rPr lang="ru-RU" sz="1600" i="1" u="sng" dirty="0" smtClean="0"/>
              <a:t>Этап 3</a:t>
            </a:r>
            <a:endParaRPr lang="ru-RU" sz="1600" i="1" u="sng" dirty="0"/>
          </a:p>
          <a:p>
            <a:r>
              <a:rPr lang="ru-RU" sz="1600" b="1" i="1" dirty="0" smtClean="0"/>
              <a:t>Региональный </a:t>
            </a:r>
            <a:r>
              <a:rPr lang="ru-RU" sz="1600" b="1" i="1" dirty="0"/>
              <a:t>конкурс совместных театрализованных постановок "В гостях у сказки". </a:t>
            </a:r>
            <a:r>
              <a:rPr lang="ru-RU" sz="1600" b="1" i="1" dirty="0" smtClean="0"/>
              <a:t>                                      </a:t>
            </a:r>
            <a:r>
              <a:rPr lang="ru-RU" sz="1600" i="1" dirty="0" smtClean="0"/>
              <a:t>27.09.2018</a:t>
            </a:r>
            <a:endParaRPr lang="ru-RU" sz="1600" i="1" dirty="0"/>
          </a:p>
          <a:p>
            <a:endParaRPr lang="ru-RU" sz="1600" i="1" u="sng" dirty="0" smtClean="0"/>
          </a:p>
          <a:p>
            <a:r>
              <a:rPr lang="ru-RU" sz="1600" i="1" u="sng" dirty="0" smtClean="0"/>
              <a:t>Этап 4</a:t>
            </a:r>
            <a:endParaRPr lang="ru-RU" sz="1600" i="1" u="sng" dirty="0"/>
          </a:p>
          <a:p>
            <a:r>
              <a:rPr lang="ru-RU" sz="1600" b="1" i="1" dirty="0" smtClean="0"/>
              <a:t>Конкурс "Таланты </a:t>
            </a:r>
            <a:r>
              <a:rPr lang="ru-RU" sz="1600" b="1" i="1" dirty="0"/>
              <a:t>Московии" :</a:t>
            </a:r>
          </a:p>
          <a:p>
            <a:r>
              <a:rPr lang="ru-RU" sz="1600" i="1" dirty="0"/>
              <a:t>вокальный конкурс "Лучшие голоса Подмосковья" и конкурс художественного творчества "Моя Россия". </a:t>
            </a:r>
            <a:r>
              <a:rPr lang="ru-RU" sz="1600" i="1" dirty="0" smtClean="0"/>
              <a:t>              23.11.2018</a:t>
            </a:r>
            <a:endParaRPr lang="ru-RU" sz="1600" i="1" dirty="0"/>
          </a:p>
          <a:p>
            <a:endParaRPr lang="ru-RU" sz="1600" i="1" u="sng" dirty="0" smtClean="0"/>
          </a:p>
          <a:p>
            <a:r>
              <a:rPr lang="ru-RU" sz="1600" i="1" u="sng" dirty="0" smtClean="0"/>
              <a:t>Этап 5 </a:t>
            </a:r>
            <a:endParaRPr lang="ru-RU" sz="1600" i="1" u="sng" dirty="0"/>
          </a:p>
          <a:p>
            <a:r>
              <a:rPr lang="ru-RU" sz="1600" b="1" i="1" dirty="0" smtClean="0"/>
              <a:t>Слёт педагогов </a:t>
            </a:r>
            <a:r>
              <a:rPr lang="ru-RU" sz="1600" b="1" i="1" dirty="0"/>
              <a:t>Дошкольных </a:t>
            </a:r>
            <a:r>
              <a:rPr lang="ru-RU" sz="1600" b="1" i="1" dirty="0" smtClean="0"/>
              <a:t>образовательных</a:t>
            </a:r>
          </a:p>
          <a:p>
            <a:r>
              <a:rPr lang="ru-RU" sz="1600" b="1" i="1" dirty="0" smtClean="0"/>
              <a:t> </a:t>
            </a:r>
            <a:r>
              <a:rPr lang="ru-RU" sz="1600" b="1" i="1" dirty="0"/>
              <a:t>организаций Московской области </a:t>
            </a:r>
            <a:r>
              <a:rPr lang="ru-RU" sz="1600" b="1" i="1" dirty="0" smtClean="0"/>
              <a:t>                                </a:t>
            </a:r>
            <a:r>
              <a:rPr lang="ru-RU" sz="1600" i="1" dirty="0" smtClean="0"/>
              <a:t>28.11.2018</a:t>
            </a:r>
            <a:endParaRPr lang="ru-RU" sz="1600" i="1" dirty="0"/>
          </a:p>
        </p:txBody>
      </p:sp>
      <p:pic>
        <p:nvPicPr>
          <p:cNvPr id="10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 descr="C:\Users\Вероника\Desktop\Фестиваль Педагогических Идей 2017 (полный размер)\vladimirbelov.com-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3573016"/>
            <a:ext cx="1857388" cy="2786082"/>
          </a:xfrm>
          <a:prstGeom prst="rect">
            <a:avLst/>
          </a:prstGeom>
          <a:noFill/>
        </p:spPr>
      </p:pic>
      <p:pic>
        <p:nvPicPr>
          <p:cNvPr id="27651" name="Picture 3" descr="C:\Users\Вероника\Desktop\Фестиваль Педагогических Идей 2017 (полный размер)\фестиваль\Фестиваль Лена 30.11.2017\DSC_0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573016"/>
            <a:ext cx="4176464" cy="2784310"/>
          </a:xfrm>
          <a:prstGeom prst="rect">
            <a:avLst/>
          </a:prstGeom>
          <a:noFill/>
        </p:spPr>
      </p:pic>
      <p:pic>
        <p:nvPicPr>
          <p:cNvPr id="27652" name="Picture 4" descr="C:\Users\Вероника\Desktop\Фестиваль Педагогических Идей 2017 (полный размер)\фестиваль\Фестиваль Лена 30.11.2017\DSC_0976.JPG"/>
          <p:cNvPicPr>
            <a:picLocks noChangeAspect="1" noChangeArrowheads="1"/>
          </p:cNvPicPr>
          <p:nvPr/>
        </p:nvPicPr>
        <p:blipFill>
          <a:blip r:embed="rId5" cstate="print"/>
          <a:srcRect l="8197"/>
          <a:stretch>
            <a:fillRect/>
          </a:stretch>
        </p:blipFill>
        <p:spPr bwMode="auto">
          <a:xfrm>
            <a:off x="5076056" y="774666"/>
            <a:ext cx="3667531" cy="2663327"/>
          </a:xfrm>
          <a:prstGeom prst="rect">
            <a:avLst/>
          </a:prstGeom>
          <a:noFill/>
        </p:spPr>
      </p:pic>
      <p:pic>
        <p:nvPicPr>
          <p:cNvPr id="27653" name="Picture 5" descr="C:\Users\Вероника\Desktop\Фестиваль Педагогических Идей 2017 (полный размер)\фестиваль\Фестиваль Лена 30.11.2017\DSC_0986.JPG"/>
          <p:cNvPicPr>
            <a:picLocks noChangeAspect="1" noChangeArrowheads="1"/>
          </p:cNvPicPr>
          <p:nvPr/>
        </p:nvPicPr>
        <p:blipFill>
          <a:blip r:embed="rId6" cstate="print"/>
          <a:srcRect l="10156" r="45312"/>
          <a:stretch>
            <a:fillRect/>
          </a:stretch>
        </p:blipFill>
        <p:spPr bwMode="auto">
          <a:xfrm>
            <a:off x="2699792" y="692696"/>
            <a:ext cx="1857388" cy="2780632"/>
          </a:xfrm>
          <a:prstGeom prst="rect">
            <a:avLst/>
          </a:prstGeom>
          <a:noFill/>
        </p:spPr>
      </p:pic>
      <p:sp>
        <p:nvSpPr>
          <p:cNvPr id="11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555776" y="56177"/>
            <a:ext cx="6336704" cy="708527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Выражаем благодарность Министерству образования Московской области за поддержку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проекта –победителя  конкурса на присуждение гранта Президента РФ на развитие гражданского общества»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25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7224" y="284672"/>
            <a:ext cx="7105404" cy="19729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Конкурс «Открытие»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для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молодых педагогов дошкольных образовательных организаций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их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наставников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2132856"/>
            <a:ext cx="3118425" cy="1426873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Девиз: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«Кто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постигает новое, лелея старое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тот может быть педагогом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492896"/>
            <a:ext cx="2133633" cy="2232279"/>
          </a:xfrm>
          <a:prstGeom prst="rect">
            <a:avLst/>
          </a:prstGeom>
        </p:spPr>
      </p:pic>
      <p:pic>
        <p:nvPicPr>
          <p:cNvPr id="1027" name="Picture 3" descr="C:\Users\user\Desktop\АССОЦИАЦИЯ\ФОТО ЛОГОТИП фото на удостоверения\ассоциация педагогов.png"/>
          <p:cNvPicPr>
            <a:picLocks noChangeAspect="1" noChangeArrowheads="1"/>
          </p:cNvPicPr>
          <p:nvPr/>
        </p:nvPicPr>
        <p:blipFill>
          <a:blip r:embed="rId4" cstate="print"/>
          <a:srcRect l="15688" t="17311" r="21923" b="20120"/>
          <a:stretch>
            <a:fillRect/>
          </a:stretch>
        </p:blipFill>
        <p:spPr bwMode="auto">
          <a:xfrm>
            <a:off x="7662413" y="184497"/>
            <a:ext cx="1371600" cy="1372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5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259" y="1"/>
            <a:ext cx="9191259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9512" y="2852936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первом туре конкурса приняли участие 24 молодых педагога из разных муниципальных образований Подмосковья. </a:t>
            </a: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результате испытаний заочного тура были определены 10 финалистов.</a:t>
            </a: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0" y="215661"/>
            <a:ext cx="7668344" cy="17731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defRPr/>
            </a:pP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Конкурс «Открытие» </a:t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для молодых педагогов дошкольных образовательных организаций  и их наставников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88640"/>
            <a:ext cx="1507070" cy="158363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2060848"/>
            <a:ext cx="8208912" cy="792088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chemeClr val="accent5">
                    <a:lumMod val="50000"/>
                  </a:schemeClr>
                </a:solidFill>
              </a:rPr>
              <a:t>Приняли участие – 24 молодых педагога,  созданы 24 интернет – ресурса,  представлены 24 проекта, проведено 10 мастер-классов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16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user\Desktop\АССОЦИАЦИЯ\РАБОТА АССОЦИАЦИИ 2017\ОТКРЫТИЕ 2017\ОТКРЫТИЕ 20.03.2017 фото\IMG_08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124" y="4056993"/>
            <a:ext cx="2755025" cy="24489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user\Desktop\АССОЦИАЦИЯ\РАБОТА АССОЦИАЦИИ 2017\ОТКРЫТИЕ 2017\ОТКРЫТИЕ 20.03.2017 фото\IMG_0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5408" y="4053491"/>
            <a:ext cx="2946752" cy="2481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user\Desktop\АССОЦИАЦИЯ\РАБОТА АССОЦИАЦИИ 2017\ОТКРЫТИЕ 2017\ОТКРЫТИЕ 20.03.2017 фото\IMG_08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005064"/>
            <a:ext cx="2736304" cy="24935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988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user\Desktop\открытие кни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91259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925425" cy="49310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Итоги конкурса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«Открытие-2017»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620688"/>
            <a:ext cx="8640960" cy="397291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место –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Бокатуева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Виктория Вячеславовна,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МБДОУ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детского сада компенсирующего вида № 40 «Солнышко» г. Коломна.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(наставник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Халяпина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Ольга Михайловна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место –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Корнийцова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Зарина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Арсеновна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музыкальный руководитель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МБДОУ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детского сада комбинированного вида № 8 «Василек» г. Ногинск.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(наставник Шевякова Наталья Николаевна)</a:t>
            </a:r>
          </a:p>
          <a:p>
            <a:pPr algn="just">
              <a:buNone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Ларина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Анна Михайловна,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МДОУ детский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сад № 45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общеразвивающегого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вида г. Орехово-Зуево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(наставник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Киян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Елена Борисовна)</a:t>
            </a:r>
          </a:p>
          <a:p>
            <a:pPr algn="just">
              <a:buNone/>
            </a:pPr>
            <a:endParaRPr lang="ru-RU" sz="1600" b="1" dirty="0" smtClean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3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место – 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Хожайнова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Алина Валентиновна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учитель-логопед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МДОУ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Детский сад № 17 комбинированного вида г. Электросталь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(наставник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Кулюкина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Ирина Петровна)</a:t>
            </a:r>
          </a:p>
          <a:p>
            <a:pPr algn="just">
              <a:buNone/>
            </a:pP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   </a:t>
            </a:r>
            <a:r>
              <a:rPr lang="ru-RU" sz="1600" b="1" dirty="0" err="1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Дрыгина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Любовь Владимировна,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педагог-психолог 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МАДОУ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детский сад № 25 «Сказка» г. Балашиха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(наставник </a:t>
            </a:r>
            <a:r>
              <a:rPr lang="ru-RU" sz="1600" b="1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Есакова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Галина Владимировна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0381" y="4071941"/>
            <a:ext cx="2720379" cy="28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8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428604"/>
            <a:ext cx="6264696" cy="552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G:\фестиваль педагогических идей 2017\фестиваль БЕЛОВ\vladimirbelov.com-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484784"/>
            <a:ext cx="6696744" cy="4464496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6948264" cy="864096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Награждение наставников молодых педагогов регионального конкурса «Открытие-2017»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Вика\Desktop\18296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59" y="0"/>
            <a:ext cx="2447791" cy="2420888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851920" y="332656"/>
            <a:ext cx="4572032" cy="10715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Региональная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предметная неделя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4578" name="Picture 2" descr="C:\Users\Вика\Desktop\IMG_9435.JPG"/>
          <p:cNvPicPr>
            <a:picLocks noChangeAspect="1" noChangeArrowheads="1"/>
          </p:cNvPicPr>
          <p:nvPr/>
        </p:nvPicPr>
        <p:blipFill>
          <a:blip r:embed="rId4" cstate="print"/>
          <a:srcRect t="31429" b="5714"/>
          <a:stretch>
            <a:fillRect/>
          </a:stretch>
        </p:blipFill>
        <p:spPr bwMode="auto">
          <a:xfrm>
            <a:off x="2555776" y="2636912"/>
            <a:ext cx="3168352" cy="1854440"/>
          </a:xfrm>
          <a:prstGeom prst="rect">
            <a:avLst/>
          </a:prstGeom>
          <a:noFill/>
        </p:spPr>
      </p:pic>
      <p:pic>
        <p:nvPicPr>
          <p:cNvPr id="24579" name="Picture 3" descr="C:\Users\Вика\Desktop\IMG_6218.JPG"/>
          <p:cNvPicPr>
            <a:picLocks noChangeAspect="1" noChangeArrowheads="1"/>
          </p:cNvPicPr>
          <p:nvPr/>
        </p:nvPicPr>
        <p:blipFill>
          <a:blip r:embed="rId5" cstate="print"/>
          <a:srcRect l="11196" t="26234"/>
          <a:stretch>
            <a:fillRect/>
          </a:stretch>
        </p:blipFill>
        <p:spPr bwMode="auto">
          <a:xfrm>
            <a:off x="2555776" y="4653136"/>
            <a:ext cx="3215788" cy="2003412"/>
          </a:xfrm>
          <a:prstGeom prst="rect">
            <a:avLst/>
          </a:prstGeom>
          <a:noFill/>
        </p:spPr>
      </p:pic>
      <p:pic>
        <p:nvPicPr>
          <p:cNvPr id="24580" name="Picture 4" descr="C:\Users\Вика\Desktop\флешмоб сохраним лес 2.jpg"/>
          <p:cNvPicPr>
            <a:picLocks noChangeAspect="1" noChangeArrowheads="1"/>
          </p:cNvPicPr>
          <p:nvPr/>
        </p:nvPicPr>
        <p:blipFill>
          <a:blip r:embed="rId6" cstate="print"/>
          <a:srcRect l="7127" r="6906"/>
          <a:stretch>
            <a:fillRect/>
          </a:stretch>
        </p:blipFill>
        <p:spPr bwMode="auto">
          <a:xfrm>
            <a:off x="5868144" y="4653136"/>
            <a:ext cx="3096344" cy="202599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940152" y="2636912"/>
            <a:ext cx="32038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В Региональной предметной неделе приняли участие более 250 педагогов из 30 муниципальных районов Московской области, 137 дошкольных образовательных организации Московской области.</a:t>
            </a:r>
            <a:endParaRPr lang="ru-RU" sz="1400" dirty="0"/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7715272" y="260648"/>
            <a:ext cx="1428728" cy="857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Март 2017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Подзаголовок 2"/>
          <p:cNvSpPr txBox="1">
            <a:spLocks/>
          </p:cNvSpPr>
          <p:nvPr/>
        </p:nvSpPr>
        <p:spPr>
          <a:xfrm>
            <a:off x="2214546" y="0"/>
            <a:ext cx="6929454" cy="126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Награждение победителей региональной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предметной недели в номинации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«Папа, мама я – спортивная семья»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C:\Users\user\Desktop\фестиваль БЕЛОВ\vladimirbelov.com-5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84784"/>
            <a:ext cx="6156684" cy="4104456"/>
          </a:xfrm>
          <a:prstGeom prst="rect">
            <a:avLst/>
          </a:prstGeom>
          <a:noFill/>
        </p:spPr>
      </p:pic>
      <p:pic>
        <p:nvPicPr>
          <p:cNvPr id="11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214546" y="260648"/>
            <a:ext cx="6929454" cy="1128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Награждение победителей региональной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предметной недели в номинации </a:t>
            </a:r>
          </a:p>
          <a:p>
            <a:pPr algn="ctr">
              <a:spcBef>
                <a:spcPct val="20000"/>
              </a:spcBef>
              <a:defRPr/>
            </a:pP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«Художественные промыслы Подмосковья»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800" b="1" i="0" u="none" strike="noStrike" kern="1200" cap="none" spc="0" normalizeH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G:\фестиваль педагогических идей 2017\фестиваль БЕЛОВ\vladimirbelov.com-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1" y="1628800"/>
            <a:ext cx="6480721" cy="4320480"/>
          </a:xfrm>
          <a:prstGeom prst="rect">
            <a:avLst/>
          </a:prstGeom>
          <a:noFill/>
        </p:spPr>
      </p:pic>
      <p:pic>
        <p:nvPicPr>
          <p:cNvPr id="5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user\Desktop\фестиваль БЕЛОВ\vladimirbelov.com-488.jpg"/>
          <p:cNvPicPr>
            <a:picLocks noChangeAspect="1" noChangeArrowheads="1"/>
          </p:cNvPicPr>
          <p:nvPr/>
        </p:nvPicPr>
        <p:blipFill>
          <a:blip r:embed="rId3" cstate="print"/>
          <a:srcRect l="5961" t="5299"/>
          <a:stretch>
            <a:fillRect/>
          </a:stretch>
        </p:blipFill>
        <p:spPr bwMode="auto">
          <a:xfrm>
            <a:off x="2627784" y="1052736"/>
            <a:ext cx="3408040" cy="5220072"/>
          </a:xfrm>
          <a:prstGeom prst="rect">
            <a:avLst/>
          </a:prstGeom>
          <a:noFill/>
        </p:spPr>
      </p:pic>
      <p:pic>
        <p:nvPicPr>
          <p:cNvPr id="3075" name="Picture 3" descr="C:\Users\user\Desktop\фестиваль БЕЛОВ\vladimirbelov.com-5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052736"/>
            <a:ext cx="2664296" cy="1776197"/>
          </a:xfrm>
          <a:prstGeom prst="rect">
            <a:avLst/>
          </a:prstGeom>
          <a:noFill/>
        </p:spPr>
      </p:pic>
      <p:pic>
        <p:nvPicPr>
          <p:cNvPr id="3076" name="Picture 4" descr="C:\Users\user\Desktop\фестиваль БЕЛОВ\vladimirbelov.com-600.jpg"/>
          <p:cNvPicPr>
            <a:picLocks noChangeAspect="1" noChangeArrowheads="1"/>
          </p:cNvPicPr>
          <p:nvPr/>
        </p:nvPicPr>
        <p:blipFill>
          <a:blip r:embed="rId5" cstate="print"/>
          <a:srcRect l="21650" t="3932" r="27951" b="2751"/>
          <a:stretch>
            <a:fillRect/>
          </a:stretch>
        </p:blipFill>
        <p:spPr bwMode="auto">
          <a:xfrm>
            <a:off x="6228184" y="2924944"/>
            <a:ext cx="2664296" cy="3288741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563888" y="2606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/>
              <a:t>На сцене лауреаты вокального конкурса «Лучшие голоса Подмосковья-2017» </a:t>
            </a:r>
            <a:endParaRPr lang="ru-RU" dirty="0"/>
          </a:p>
        </p:txBody>
      </p:sp>
      <p:pic>
        <p:nvPicPr>
          <p:cNvPr id="12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Егорьевск, ДОУ 5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Вероника\Desktop\Фестиваль Педагогических Идей 2017 (полный размер)\vladimirbelov.com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952857"/>
            <a:ext cx="4000528" cy="2667019"/>
          </a:xfrm>
          <a:prstGeom prst="rect">
            <a:avLst/>
          </a:prstGeom>
          <a:noFill/>
        </p:spPr>
      </p:pic>
      <p:pic>
        <p:nvPicPr>
          <p:cNvPr id="3077" name="Picture 5" descr="C:\Users\Вероника\Desktop\Фестиваль Педагогических Идей 2017 (полный размер)\vladimirbelov.com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293097"/>
            <a:ext cx="2160240" cy="1440160"/>
          </a:xfrm>
          <a:prstGeom prst="rect">
            <a:avLst/>
          </a:prstGeom>
          <a:noFill/>
        </p:spPr>
      </p:pic>
      <p:pic>
        <p:nvPicPr>
          <p:cNvPr id="3079" name="Picture 7" descr="C:\Users\Вероника\Desktop\Фестиваль Педагогических Идей 2017 (полный размер)\vladimirbelov.com-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214422"/>
            <a:ext cx="2103622" cy="1402415"/>
          </a:xfrm>
          <a:prstGeom prst="rect">
            <a:avLst/>
          </a:prstGeom>
          <a:noFill/>
        </p:spPr>
      </p:pic>
      <p:pic>
        <p:nvPicPr>
          <p:cNvPr id="3080" name="Picture 8" descr="C:\Users\Вероника\Desktop\Фестиваль Педагогических Идей 2017 (полный размер)\vladimirbelov.com-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780929"/>
            <a:ext cx="2112616" cy="1368152"/>
          </a:xfrm>
          <a:prstGeom prst="rect">
            <a:avLst/>
          </a:prstGeom>
          <a:noFill/>
        </p:spPr>
      </p:pic>
      <p:pic>
        <p:nvPicPr>
          <p:cNvPr id="3081" name="Picture 9" descr="C:\Users\Вероника\Desktop\Фестиваль Педагогических Идей 2017 (полный размер)\фестиваль\DSC_07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1214401"/>
            <a:ext cx="3929090" cy="26193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275856" y="1166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Ассоциация народных  художественных промыслов России презентация проектов </a:t>
            </a:r>
          </a:p>
          <a:p>
            <a:pPr algn="ctr"/>
            <a:r>
              <a:rPr lang="ru-RU" dirty="0" smtClean="0"/>
              <a:t>по народному творчеству</a:t>
            </a:r>
          </a:p>
        </p:txBody>
      </p:sp>
      <p:pic>
        <p:nvPicPr>
          <p:cNvPr id="10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0298" y="0"/>
            <a:ext cx="6643702" cy="92867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ПРОЕКТ 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«Экологическая азбука Подмосковья»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Вика\Desktop\1829615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714356"/>
            <a:ext cx="2038630" cy="2016224"/>
          </a:xfrm>
          <a:prstGeom prst="rect">
            <a:avLst/>
          </a:prstGeom>
          <a:noFill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00298" y="2714620"/>
            <a:ext cx="207170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Региональная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предметная неделя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4572000" y="2714620"/>
            <a:ext cx="2714644" cy="928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Региональный конкурс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видеопроектов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Флешмобов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, фотографий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9" name="Picture 5" descr="C:\Users\Вика\Desktop\image003_49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072330" y="1000108"/>
            <a:ext cx="1856433" cy="1656184"/>
          </a:xfrm>
          <a:prstGeom prst="rect">
            <a:avLst/>
          </a:prstGeom>
          <a:noFill/>
        </p:spPr>
      </p:pic>
      <p:sp>
        <p:nvSpPr>
          <p:cNvPr id="13" name="Подзаголовок 2"/>
          <p:cNvSpPr txBox="1">
            <a:spLocks/>
          </p:cNvSpPr>
          <p:nvPr/>
        </p:nvSpPr>
        <p:spPr>
          <a:xfrm>
            <a:off x="7072298" y="2786058"/>
            <a:ext cx="2071702" cy="428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Региональные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семинары-практикумы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Подзаголовок 2"/>
          <p:cNvSpPr txBox="1">
            <a:spLocks/>
          </p:cNvSpPr>
          <p:nvPr/>
        </p:nvSpPr>
        <p:spPr>
          <a:xfrm>
            <a:off x="2627784" y="3573016"/>
            <a:ext cx="6248166" cy="5715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Региональные </a:t>
            </a:r>
          </a:p>
          <a:p>
            <a:pPr lvl="0" algn="ctr">
              <a:defRPr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фестивали совместного творчества «родитель-ребенок- педагог»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140" descr="J:\фото\ПедИНСТ-баннер-с-ЛЮВ-24___295х195см-1шт-прессвол-Экологический-фестиваль.jpg"/>
          <p:cNvPicPr>
            <a:picLocks noChangeAspect="1" noChangeArrowheads="1"/>
          </p:cNvPicPr>
          <p:nvPr/>
        </p:nvPicPr>
        <p:blipFill>
          <a:blip r:embed="rId5" cstate="print"/>
          <a:srcRect r="-1" b="42847"/>
          <a:stretch>
            <a:fillRect/>
          </a:stretch>
        </p:blipFill>
        <p:spPr bwMode="auto">
          <a:xfrm>
            <a:off x="2843808" y="4149080"/>
            <a:ext cx="5929354" cy="2529858"/>
          </a:xfrm>
          <a:prstGeom prst="rect">
            <a:avLst/>
          </a:prstGeom>
          <a:noFill/>
        </p:spPr>
      </p:pic>
      <p:pic>
        <p:nvPicPr>
          <p:cNvPr id="17" name="Picture 4" descr="C:\Users\Вика\Desktop\logotip_akcii_1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000628" y="1000108"/>
            <a:ext cx="1671647" cy="165618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1" name="Picture 4" descr="C:\Users\Вика\Desktop\logotip_akcii_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555776" y="188640"/>
            <a:ext cx="1214446" cy="1203213"/>
          </a:xfrm>
          <a:prstGeom prst="rect">
            <a:avLst/>
          </a:prstGeom>
          <a:noFill/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7715272" y="0"/>
            <a:ext cx="1428728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апрель-июнь 2017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J:\фото\mi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785926"/>
            <a:ext cx="2357454" cy="2357454"/>
          </a:xfrm>
          <a:prstGeom prst="rect">
            <a:avLst/>
          </a:prstGeom>
          <a:noFill/>
        </p:spPr>
      </p:pic>
      <p:pic>
        <p:nvPicPr>
          <p:cNvPr id="14" name="Picture 3" descr="C:\Users\Вика\Desktop\collage_photoca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785926"/>
            <a:ext cx="2214578" cy="2214578"/>
          </a:xfrm>
          <a:prstGeom prst="rect">
            <a:avLst/>
          </a:prstGeom>
          <a:noFill/>
        </p:spPr>
      </p:pic>
      <p:pic>
        <p:nvPicPr>
          <p:cNvPr id="15" name="Picture 2" descr="J:\фото\rebeno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4500578"/>
            <a:ext cx="2357422" cy="2357422"/>
          </a:xfrm>
          <a:prstGeom prst="rect">
            <a:avLst/>
          </a:prstGeom>
          <a:noFill/>
        </p:spPr>
      </p:pic>
      <p:pic>
        <p:nvPicPr>
          <p:cNvPr id="16" name="Picture 2" descr="J:\фото\prirod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4500546"/>
            <a:ext cx="2357454" cy="2357454"/>
          </a:xfrm>
          <a:prstGeom prst="rect">
            <a:avLst/>
          </a:prstGeom>
          <a:noFill/>
        </p:spPr>
      </p:pic>
      <p:sp>
        <p:nvSpPr>
          <p:cNvPr id="17" name="Подзаголовок 2"/>
          <p:cNvSpPr txBox="1">
            <a:spLocks/>
          </p:cNvSpPr>
          <p:nvPr/>
        </p:nvSpPr>
        <p:spPr>
          <a:xfrm>
            <a:off x="3857620" y="214290"/>
            <a:ext cx="3929090" cy="7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Фотоконкурс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«Сохрани это чудо!»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Подзаголовок 2"/>
          <p:cNvSpPr txBox="1">
            <a:spLocks/>
          </p:cNvSpPr>
          <p:nvPr/>
        </p:nvSpPr>
        <p:spPr>
          <a:xfrm>
            <a:off x="2928926" y="4143380"/>
            <a:ext cx="2571768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«Природа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Московской области»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6357918" y="4071942"/>
            <a:ext cx="2786082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«Ребенок в согласии с природой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>
          <a:xfrm>
            <a:off x="6429388" y="1357298"/>
            <a:ext cx="2500298" cy="4286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«Крик о помощи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2857488" y="1357298"/>
            <a:ext cx="2500330" cy="642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Номинация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«Животный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мир Подмосковья»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Picture 5" descr="C:\Users\Вика\Desktop\image003_4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2483768" y="0"/>
            <a:ext cx="1500198" cy="1338375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857620" y="0"/>
            <a:ext cx="5286380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семинар-практикум педагогов дошкольных образовательных организаций -  «Проектная деятельность в ДОУ по экологическому воспитанию в рамках «Года Экологии»,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Наро-Фоминский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http://sd-mo.ru/images/image/narophominsk/narophomins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529407"/>
            <a:ext cx="5328592" cy="532859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143116"/>
            <a:ext cx="2571736" cy="15001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ПРОЕКТ </a:t>
            </a:r>
          </a:p>
          <a:p>
            <a:r>
              <a:rPr lang="ru-RU" sz="2400" b="1" dirty="0" smtClean="0">
                <a:solidFill>
                  <a:schemeClr val="accent3">
                    <a:lumMod val="75000"/>
                  </a:schemeClr>
                </a:solidFill>
              </a:rPr>
              <a:t>«Экологическая азбука Подмосковья»</a:t>
            </a:r>
            <a:endParaRPr lang="ru-RU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4" name="Picture 5" descr="C:\Users\Вика\Desktop\image003_49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3298" r="9904"/>
          <a:stretch>
            <a:fillRect/>
          </a:stretch>
        </p:blipFill>
        <p:spPr bwMode="auto">
          <a:xfrm>
            <a:off x="2555776" y="0"/>
            <a:ext cx="1296144" cy="1505672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4211960" y="0"/>
            <a:ext cx="4932040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Региональный практический семинар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«Краеведение как средство воспитания патриотизма и экологической культуры у дошкольников»,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г.о. Пущино.  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://mocdo.ggtu.ru/images/pushcin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9624" y="1412776"/>
            <a:ext cx="5445224" cy="54452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00298" y="5214950"/>
            <a:ext cx="6643702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C:\Users\user\Desktop\земля наш общий дом.jpg"/>
          <p:cNvPicPr/>
          <p:nvPr/>
        </p:nvPicPr>
        <p:blipFill>
          <a:blip r:embed="rId3" cstate="print"/>
          <a:srcRect l="6723" t="2198" r="8188" b="10110"/>
          <a:stretch>
            <a:fillRect/>
          </a:stretch>
        </p:blipFill>
        <p:spPr bwMode="auto">
          <a:xfrm>
            <a:off x="3737650" y="1988840"/>
            <a:ext cx="4549126" cy="458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483768" y="438634"/>
            <a:ext cx="6660232" cy="138499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483768" y="5549886"/>
            <a:ext cx="6286544" cy="1308114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ПОБЕДИТЕЛЬ — Экологический макет «Времена года»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Сунгурова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Анна Николаевна, Семенова Елена Николаевна педагоги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  бюджетного дошкольного образовательного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 Детского сада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общеразвивающего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вида № 50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Раменского района поселок имени Тельмана</a:t>
            </a:r>
          </a:p>
          <a:p>
            <a:endParaRPr lang="ru-RU" dirty="0"/>
          </a:p>
        </p:txBody>
      </p:sp>
      <p:pic>
        <p:nvPicPr>
          <p:cNvPr id="1026" name="Picture 2" descr="IMG_0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12776"/>
            <a:ext cx="2900489" cy="1928826"/>
          </a:xfrm>
          <a:prstGeom prst="rect">
            <a:avLst/>
          </a:prstGeom>
          <a:noFill/>
        </p:spPr>
      </p:pic>
      <p:pic>
        <p:nvPicPr>
          <p:cNvPr id="1028" name="Picture 4" descr="IMG_09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412776"/>
            <a:ext cx="2893240" cy="1928826"/>
          </a:xfrm>
          <a:prstGeom prst="rect">
            <a:avLst/>
          </a:prstGeom>
          <a:noFill/>
        </p:spPr>
      </p:pic>
      <p:pic>
        <p:nvPicPr>
          <p:cNvPr id="1030" name="Picture 6" descr="IMG_09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501008"/>
            <a:ext cx="2928957" cy="1952638"/>
          </a:xfrm>
          <a:prstGeom prst="rect">
            <a:avLst/>
          </a:prstGeom>
          <a:noFill/>
        </p:spPr>
      </p:pic>
      <p:pic>
        <p:nvPicPr>
          <p:cNvPr id="1032" name="Picture 8" descr="IMG_09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3501008"/>
            <a:ext cx="2893239" cy="1928826"/>
          </a:xfrm>
          <a:prstGeom prst="rect">
            <a:avLst/>
          </a:prstGeom>
          <a:noFill/>
        </p:spPr>
      </p:pic>
      <p:pic>
        <p:nvPicPr>
          <p:cNvPr id="10" name="Рисунок 9" descr="C:\Users\user\Desktop\земля наш общий дом.jpg"/>
          <p:cNvPicPr/>
          <p:nvPr/>
        </p:nvPicPr>
        <p:blipFill>
          <a:blip r:embed="rId7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одзаголовок 2"/>
          <p:cNvSpPr txBox="1">
            <a:spLocks/>
          </p:cNvSpPr>
          <p:nvPr/>
        </p:nvSpPr>
        <p:spPr>
          <a:xfrm>
            <a:off x="2571736" y="4869160"/>
            <a:ext cx="6572264" cy="15716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ЛАУРЕАТ 1 СТЕПЕНИ — Экологический макет  «Русская деревня»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Шулаева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Людмила Дмитриевна, </a:t>
            </a:r>
          </a:p>
          <a:p>
            <a:pPr algn="ctr"/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Теницкая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Марина Степановна,  воспитанник   Иванов Матвей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Муниципального бюджетного дошкольного образовательного учреждения детского сада № 9 «Синяя птица»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комбинированного вида г.о.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Балашиха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410" name="Picture 2" descr="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7" y="1196752"/>
            <a:ext cx="4752528" cy="3564396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013176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ЛАУРЕАТ 2 СТЕПЕНИ – Экологический макет «Хлеб-кормилец»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Грибкова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Марина Витальевна,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Апреликова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Мария Валерьевна педагоги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Муниципального дошкольного образовательного учреждения детского сада  комбинированного вида № 28 «Синяя птица»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Раменского муниципального   района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D:\АССОЦИАЦИЯ\РАБОТА АССОЦИАЦИИ 2018\ТАЛАНТЫ МОСКОВИИ 2017\Земля-наш общий дом\МДОУ 28 Раменсий м р\DSC_0985.JPG"/>
          <p:cNvPicPr>
            <a:picLocks noChangeAspect="1" noChangeArrowheads="1"/>
          </p:cNvPicPr>
          <p:nvPr/>
        </p:nvPicPr>
        <p:blipFill>
          <a:blip r:embed="rId3" cstate="print"/>
          <a:srcRect l="2889" r="20565"/>
          <a:stretch>
            <a:fillRect/>
          </a:stretch>
        </p:blipFill>
        <p:spPr bwMode="auto">
          <a:xfrm>
            <a:off x="3203848" y="1196752"/>
            <a:ext cx="5112568" cy="3762079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085184"/>
            <a:ext cx="6500858" cy="14287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ЛАУРЕАТ 3 СТЕПЕНИ –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Экологический макет 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«Аллея семьи, любви и детства»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педагогов  муниципального дошкольного образовательного учреждения «Центр развития ребенка – детский сад № 47»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г.о. Электросталь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22" name="Picture 2" descr="https://s115i.storage.yandex.net/rdisk/6e52c5ec53fd9b8008eb4c2d95c98cd1b9d8d9aada7a5734761253882753ffb8/5a1213e8/jOx4V7n9REfWQUP1RxcVK4pJIXU8iVRUIkXj4K5Ii05tYQVcXh4kahlB0iF6qB1VqLyJsNQ0XJLvdCZZHk0ibA==?uid=0&amp;filename=IMG_2505.JPG&amp;disposition=inline&amp;hash=&amp;limit=0&amp;content_type=image%2Fjpeg&amp;fsize=6846943&amp;hid=a621538565e9a66b84bd3f84164319a0&amp;media_type=image&amp;tknv=v2&amp;etag=512adfa9411a68267b455478c8710641&amp;rtoken=aOfsjSxIQSwq&amp;force_default=no&amp;ycrid=na-8bd4f4f4ffc0737de16a29f5cf17ea15-downloader17e&amp;ts=55e5e583eca00&amp;s=25dec6576a74ae010f4f08449385b7ace3ac68d6f4f53b57c9ffe312b80431c2&amp;pb=U2FsdGVkX196Xwc0n0P9QoxQDHIExMONylXL-zRQ7Cj8DbgNFUucu-7KnwLPC15mpJ_f-dVigg8JonfbbiXhQjew7iz2zC5KOjiPTVtP9Wg="/>
          <p:cNvPicPr>
            <a:picLocks noChangeAspect="1" noChangeArrowheads="1"/>
          </p:cNvPicPr>
          <p:nvPr/>
        </p:nvPicPr>
        <p:blipFill>
          <a:blip r:embed="rId3" cstate="print"/>
          <a:srcRect t="21875" r="2083"/>
          <a:stretch>
            <a:fillRect/>
          </a:stretch>
        </p:blipFill>
        <p:spPr bwMode="auto">
          <a:xfrm>
            <a:off x="2627784" y="1772816"/>
            <a:ext cx="6286544" cy="3343906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55776" y="5229200"/>
            <a:ext cx="608416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ПОБЕДИТЕЛЬ -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1600" b="1" dirty="0" err="1" smtClean="0">
                <a:solidFill>
                  <a:schemeClr val="tx2">
                    <a:lumMod val="50000"/>
                  </a:schemeClr>
                </a:solidFill>
              </a:rPr>
              <a:t>Флорариум</a:t>
            </a:r>
            <a:r>
              <a:rPr lang="ru-RU" sz="1600" b="1" dirty="0" smtClean="0">
                <a:solidFill>
                  <a:schemeClr val="tx2">
                    <a:lumMod val="50000"/>
                  </a:schemeClr>
                </a:solidFill>
              </a:rPr>
              <a:t> «Место отдохновения»</a:t>
            </a:r>
            <a:endParaRPr 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Кустова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Вера Ивановна, педагог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муниципального дошкольного  образовательного учреждения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«Центр развития ребенка – детский сад № 4»  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г.о. Электросталь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D:\АССОЦИАЦИЯ\РАБОТА АССОЦИАЦИИ 2018\ТАЛАНТЫ МОСКОВИИ 2017\Земля-наш общий дом\МДОУ 4 Электросталь\Заявка Флорариум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96752"/>
            <a:ext cx="4608512" cy="4048267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Вероника\Desktop\Фестиваль Педагогических Идей 2017 (полный размер)\vladimirbelov.com-31.jpg"/>
          <p:cNvPicPr>
            <a:picLocks noChangeAspect="1" noChangeArrowheads="1"/>
          </p:cNvPicPr>
          <p:nvPr/>
        </p:nvPicPr>
        <p:blipFill>
          <a:blip r:embed="rId3" cstate="print"/>
          <a:srcRect l="8036" t="7143" r="6248" b="7141"/>
          <a:stretch>
            <a:fillRect/>
          </a:stretch>
        </p:blipFill>
        <p:spPr bwMode="auto">
          <a:xfrm>
            <a:off x="2357422" y="1071546"/>
            <a:ext cx="3714776" cy="5572164"/>
          </a:xfrm>
          <a:prstGeom prst="rect">
            <a:avLst/>
          </a:prstGeom>
          <a:noFill/>
        </p:spPr>
      </p:pic>
      <p:pic>
        <p:nvPicPr>
          <p:cNvPr id="4099" name="Picture 3" descr="C:\Users\Вероника\Desktop\Фестиваль Педагогических Идей 2017 (полный размер)\vladimirbelov.com-30.jpg"/>
          <p:cNvPicPr>
            <a:picLocks noChangeAspect="1" noChangeArrowheads="1"/>
          </p:cNvPicPr>
          <p:nvPr/>
        </p:nvPicPr>
        <p:blipFill>
          <a:blip r:embed="rId4" cstate="print"/>
          <a:srcRect l="12245" t="12245"/>
          <a:stretch>
            <a:fillRect/>
          </a:stretch>
        </p:blipFill>
        <p:spPr bwMode="auto">
          <a:xfrm>
            <a:off x="6300192" y="4581128"/>
            <a:ext cx="2520280" cy="1680187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428860" y="214290"/>
            <a:ext cx="6472254" cy="76643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МАСТЕР-КЛАСС «Роспись новогодней игрушки с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гуслицким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орнаментом» 	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4100" name="Picture 4" descr="C:\Users\Вероника\Desktop\Фестиваль Педагогических Идей 2017 (полный размер)\vladimirbelov.com-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80928"/>
            <a:ext cx="2520280" cy="1680187"/>
          </a:xfrm>
          <a:prstGeom prst="rect">
            <a:avLst/>
          </a:prstGeom>
          <a:noFill/>
        </p:spPr>
      </p:pic>
      <p:pic>
        <p:nvPicPr>
          <p:cNvPr id="4101" name="Picture 5" descr="C:\Users\Вероника\Desktop\Фестиваль Педагогических Идей 2017 (полный размер)\vladimirbelov.com-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1071546"/>
            <a:ext cx="2461952" cy="1641302"/>
          </a:xfrm>
          <a:prstGeom prst="rect">
            <a:avLst/>
          </a:prstGeom>
          <a:noFill/>
        </p:spPr>
      </p:pic>
      <p:pic>
        <p:nvPicPr>
          <p:cNvPr id="9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55776" y="5264704"/>
            <a:ext cx="6156176" cy="15932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ЛАУРЕАТ 1 СТЕПЕНИ – </a:t>
            </a:r>
            <a:r>
              <a:rPr lang="ru-RU" sz="1600" b="1" dirty="0" err="1" smtClean="0">
                <a:solidFill>
                  <a:schemeClr val="tx2">
                    <a:lumMod val="75000"/>
                  </a:schemeClr>
                </a:solidFill>
              </a:rPr>
              <a:t>Флорариум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 «В ожидании урожая»</a:t>
            </a:r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Вицина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 Марина Сергеевна, воспитатель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Кирьякова Наталия Александровна -  мама,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Кирьяковы Артем и  Александра, воспитанники ДОУ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МАДОУ детский сад общеразвивающего вида № 19   </a:t>
            </a:r>
          </a:p>
          <a:p>
            <a:pPr algn="ctr"/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«</a:t>
            </a:r>
            <a:r>
              <a:rPr lang="ru-RU" sz="1600" dirty="0" err="1" smtClean="0">
                <a:solidFill>
                  <a:schemeClr val="tx2">
                    <a:lumMod val="75000"/>
                  </a:schemeClr>
                </a:solidFill>
              </a:rPr>
              <a:t>Цветик-Семицветик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</a:rPr>
              <a:t>»  г.о. Домодедово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748" name="Picture 4" descr="IMG_43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00808"/>
            <a:ext cx="5357743" cy="3573615"/>
          </a:xfrm>
          <a:prstGeom prst="rect">
            <a:avLst/>
          </a:prstGeom>
          <a:noFill/>
        </p:spPr>
      </p:pic>
      <p:pic>
        <p:nvPicPr>
          <p:cNvPr id="31746" name="Picture 2" descr="IMG_4337.JPG"/>
          <p:cNvPicPr>
            <a:picLocks noChangeAspect="1" noChangeArrowheads="1"/>
          </p:cNvPicPr>
          <p:nvPr/>
        </p:nvPicPr>
        <p:blipFill>
          <a:blip r:embed="rId4" cstate="print"/>
          <a:srcRect l="5132" t="7695" r="9327"/>
          <a:stretch>
            <a:fillRect/>
          </a:stretch>
        </p:blipFill>
        <p:spPr bwMode="auto">
          <a:xfrm>
            <a:off x="6942660" y="1196752"/>
            <a:ext cx="2201340" cy="1584406"/>
          </a:xfrm>
          <a:prstGeom prst="rect">
            <a:avLst/>
          </a:prstGeom>
          <a:noFill/>
        </p:spPr>
      </p:pic>
      <p:pic>
        <p:nvPicPr>
          <p:cNvPr id="6" name="Рисунок 5" descr="C:\Users\user\Desktop\земля наш общий дом.jpg"/>
          <p:cNvPicPr/>
          <p:nvPr/>
        </p:nvPicPr>
        <p:blipFill>
          <a:blip r:embed="rId5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339752" y="5214950"/>
            <a:ext cx="6500858" cy="1643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/>
              <a:t>ЛАУРЕАТ 2 СТЕПЕНИ – </a:t>
            </a:r>
            <a:r>
              <a:rPr lang="ru-RU" sz="1600" b="1" dirty="0" err="1" smtClean="0"/>
              <a:t>Флорариум</a:t>
            </a:r>
            <a:r>
              <a:rPr lang="ru-RU" sz="1600" b="1" dirty="0" smtClean="0"/>
              <a:t> «Дикие животные»</a:t>
            </a:r>
            <a:endParaRPr lang="ru-RU" sz="1600" dirty="0" smtClean="0"/>
          </a:p>
          <a:p>
            <a:pPr algn="ctr"/>
            <a:r>
              <a:rPr lang="ru-RU" sz="1600" dirty="0" smtClean="0"/>
              <a:t>Мазалова Екатерина Николаевна, воспитатель</a:t>
            </a:r>
          </a:p>
          <a:p>
            <a:pPr algn="ctr"/>
            <a:r>
              <a:rPr lang="ru-RU" sz="1600" dirty="0" smtClean="0"/>
              <a:t>Муниципального бюджетного дошкольного образовательного учреждения Центра развития ребенка – детский сад № 1</a:t>
            </a:r>
          </a:p>
          <a:p>
            <a:pPr algn="ctr"/>
            <a:r>
              <a:rPr lang="ru-RU" sz="1600" dirty="0" smtClean="0"/>
              <a:t> «Муравейник»</a:t>
            </a:r>
          </a:p>
          <a:p>
            <a:pPr algn="ctr"/>
            <a:r>
              <a:rPr lang="ru-RU" sz="1600" dirty="0" smtClean="0"/>
              <a:t> г.о. Коломна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20898" t="16520" r="25696" b="23595"/>
          <a:stretch>
            <a:fillRect/>
          </a:stretch>
        </p:blipFill>
        <p:spPr bwMode="auto">
          <a:xfrm>
            <a:off x="2555776" y="1196752"/>
            <a:ext cx="6345665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411760" y="5429240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ЛАУРЕАТЫ 3 СТЕПЕНИ — 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Флорариум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«Кораблик в будущее»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Ширкова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Светлана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Радисовна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педагог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муниципального дошкольного образовательного учреждения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hlinkClick r:id="rId3" tooltip="На Главную страницу"/>
              </a:rPr>
              <a:t>Центр развития ребенка — детский сад № 65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г.о. Электросталь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818" name="Picture 2" descr="Shirkova.jpg"/>
          <p:cNvPicPr>
            <a:picLocks noChangeAspect="1" noChangeArrowheads="1"/>
          </p:cNvPicPr>
          <p:nvPr/>
        </p:nvPicPr>
        <p:blipFill>
          <a:blip r:embed="rId4" cstate="print"/>
          <a:srcRect l="50500" t="1861" r="750" b="6947"/>
          <a:stretch>
            <a:fillRect/>
          </a:stretch>
        </p:blipFill>
        <p:spPr bwMode="auto">
          <a:xfrm>
            <a:off x="2987824" y="1124744"/>
            <a:ext cx="5635728" cy="4248472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5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500298" y="5085184"/>
            <a:ext cx="6643702" cy="1357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ЛАУРЕАТЫ 3 СТЕПЕНИ —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Флорариум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 «Удивительный остров»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Панченко Людмила Александровна, Сорокоумова Татьяна Юрьевна — педагоги Муниципального дошкольного образовательного  учреждения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«Детский сад № 56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общеразвивающего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вида»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г.о. Электросталь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5842" name="Picture 2" descr="mp-8uY5rLU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24744"/>
            <a:ext cx="2941925" cy="3922567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085184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ПОБЕДИТЕЛЬ – Мини-сад «Оазис в пустыне»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Базанова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Анна Владимировна, инструктор по физической культуре Муниципального дошкольного образовательного учреждения детского сада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общеразвивающего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вида № 15 «Ёлочка»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г. Егорьевск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268760"/>
            <a:ext cx="3007806" cy="385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429000"/>
            <a:ext cx="2965847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9" b="18656"/>
          <a:stretch>
            <a:fillRect/>
          </a:stretch>
        </p:blipFill>
        <p:spPr>
          <a:xfrm>
            <a:off x="5868144" y="1268760"/>
            <a:ext cx="298418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user\Desktop\земля наш общий дом.jpg"/>
          <p:cNvPicPr/>
          <p:nvPr/>
        </p:nvPicPr>
        <p:blipFill>
          <a:blip r:embed="rId6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483768" y="5157192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 1 СТЕПЕНИ –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Мини-сад «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</a:rPr>
              <a:t>Дюймовочка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Баулькина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Марина Станиславовна,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воспитатель Муниципального автономного дошкольного образовательного учреждения детского сада № 11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«Колокольчик»  г.о. Реутов</a:t>
            </a: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http://madou11reutov.ru/d/842122/d/img_3209_0.jpg"/>
          <p:cNvPicPr>
            <a:picLocks noChangeAspect="1" noChangeArrowheads="1"/>
          </p:cNvPicPr>
          <p:nvPr/>
        </p:nvPicPr>
        <p:blipFill>
          <a:blip r:embed="rId3" cstate="print"/>
          <a:srcRect b="14516"/>
          <a:stretch>
            <a:fillRect/>
          </a:stretch>
        </p:blipFill>
        <p:spPr bwMode="auto">
          <a:xfrm>
            <a:off x="3923928" y="1196752"/>
            <a:ext cx="3528392" cy="4021607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339752" y="5013176"/>
            <a:ext cx="6500858" cy="16430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 2 СТЕПЕНИ –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Мини-сад «Сказочный парк»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Батяева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Румия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Фасхаддиновна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, Матросова Елена Вячеславовна, </a:t>
            </a:r>
          </a:p>
          <a:p>
            <a:pPr algn="ctr"/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Бутурля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Наталья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</a:rPr>
              <a:t>Марьяновна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– педагоги, Александрова Анастасия  Александровна —родитель МДОУ детского сада № 20 комбинированного вида г.о. Орехово-Зуево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9938" name="Picture 2" descr="IMG_0484-11-10-17-06-49-1.JPG"/>
          <p:cNvPicPr>
            <a:picLocks noChangeAspect="1" noChangeArrowheads="1"/>
          </p:cNvPicPr>
          <p:nvPr/>
        </p:nvPicPr>
        <p:blipFill>
          <a:blip r:embed="rId3" cstate="print"/>
          <a:srcRect r="1333" b="8000"/>
          <a:stretch>
            <a:fillRect/>
          </a:stretch>
        </p:blipFill>
        <p:spPr bwMode="auto">
          <a:xfrm>
            <a:off x="4211960" y="1124745"/>
            <a:ext cx="3168352" cy="3939032"/>
          </a:xfrm>
          <a:prstGeom prst="rect">
            <a:avLst/>
          </a:prstGeom>
          <a:noFill/>
        </p:spPr>
      </p:pic>
      <p:pic>
        <p:nvPicPr>
          <p:cNvPr id="5" name="Рисунок 4" descr="C:\Users\user\Desktop\земля наш общий дом.jpg"/>
          <p:cNvPicPr/>
          <p:nvPr/>
        </p:nvPicPr>
        <p:blipFill>
          <a:blip r:embed="rId4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2643142" y="5085184"/>
            <a:ext cx="6500858" cy="14287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ЛАУРЕАТ  3 СТЕПЕНИ –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Мини-сад «Время верить в чудеса»</a:t>
            </a:r>
            <a:endParaRPr lang="ru-RU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Кузнецова Галина Александровна,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педагог Муниципального дошкольного  образовательного учреждения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 «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hlinkClick r:id="rId3" tooltip="На Главную страницу"/>
              </a:rPr>
              <a:t>Детский сад № 63 </a:t>
            </a:r>
            <a:r>
              <a:rPr lang="ru-RU" sz="1600" dirty="0" err="1" smtClean="0">
                <a:solidFill>
                  <a:schemeClr val="accent1">
                    <a:lumMod val="50000"/>
                  </a:schemeClr>
                </a:solidFill>
                <a:hlinkClick r:id="rId3" tooltip="На Главную страницу"/>
              </a:rPr>
              <a:t>общеразвивающего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hlinkClick r:id="rId3" tooltip="На Главную страницу"/>
              </a:rPr>
              <a:t> вида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г.о. Электросталь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IMG_6476.JPG"/>
          <p:cNvPicPr>
            <a:picLocks noChangeAspect="1" noChangeArrowheads="1"/>
          </p:cNvPicPr>
          <p:nvPr/>
        </p:nvPicPr>
        <p:blipFill>
          <a:blip r:embed="rId4" cstate="print"/>
          <a:srcRect l="5233" r="16278"/>
          <a:stretch>
            <a:fillRect/>
          </a:stretch>
        </p:blipFill>
        <p:spPr bwMode="auto">
          <a:xfrm>
            <a:off x="2699792" y="1268760"/>
            <a:ext cx="4091518" cy="3909642"/>
          </a:xfrm>
          <a:prstGeom prst="rect">
            <a:avLst/>
          </a:prstGeom>
          <a:noFill/>
        </p:spPr>
      </p:pic>
      <p:pic>
        <p:nvPicPr>
          <p:cNvPr id="6" name="Picture 2" descr="IMG_64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268760"/>
            <a:ext cx="2898797" cy="3888432"/>
          </a:xfrm>
          <a:prstGeom prst="rect">
            <a:avLst/>
          </a:prstGeom>
          <a:noFill/>
        </p:spPr>
      </p:pic>
      <p:pic>
        <p:nvPicPr>
          <p:cNvPr id="7" name="Рисунок 6" descr="C:\Users\user\Desktop\земля наш общий дом.jpg"/>
          <p:cNvPicPr/>
          <p:nvPr/>
        </p:nvPicPr>
        <p:blipFill>
          <a:blip r:embed="rId6" cstate="print"/>
          <a:srcRect l="6723" t="2198" r="8188" b="10110"/>
          <a:stretch>
            <a:fillRect/>
          </a:stretch>
        </p:blipFill>
        <p:spPr bwMode="auto">
          <a:xfrm>
            <a:off x="395536" y="2276872"/>
            <a:ext cx="187220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483768" y="0"/>
            <a:ext cx="6660232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 конкурс экологических макетов, </a:t>
            </a:r>
            <a:r>
              <a:rPr lang="ru-RU" sz="20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«ЗЕМЛЯ  -  НАШ ОБЩИЙ ДОМ»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2"/>
          <p:cNvSpPr txBox="1">
            <a:spLocks/>
          </p:cNvSpPr>
          <p:nvPr/>
        </p:nvSpPr>
        <p:spPr>
          <a:xfrm>
            <a:off x="2555776" y="4941168"/>
            <a:ext cx="6143668" cy="6429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>
          <a:xfrm>
            <a:off x="2483768" y="188640"/>
            <a:ext cx="6660232" cy="1296144"/>
          </a:xfrm>
        </p:spPr>
        <p:txBody>
          <a:bodyPr>
            <a:normAutofit lnSpcReduction="1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Награждение победителей и лауреатов регионального конкурса экологических макетов,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флорариумов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мини-садов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«ЗЕМЛЯ  -  НАШ ОБЩИЙ ДОМ»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C:\Users\user\Desktop\фестиваль БЕЛОВ\vladimirbelov.com-6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3" y="1556792"/>
            <a:ext cx="6264697" cy="4176464"/>
          </a:xfrm>
          <a:prstGeom prst="rect">
            <a:avLst/>
          </a:prstGeom>
          <a:noFill/>
        </p:spPr>
      </p:pic>
      <p:pic>
        <p:nvPicPr>
          <p:cNvPr id="13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2628" t="4883" r="69253" b="6250"/>
          <a:stretch>
            <a:fillRect/>
          </a:stretch>
        </p:blipFill>
        <p:spPr bwMode="auto">
          <a:xfrm>
            <a:off x="0" y="0"/>
            <a:ext cx="2486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3428992" y="214290"/>
            <a:ext cx="4286248" cy="11430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6567094"/>
            <a:ext cx="1428760" cy="290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Дзыга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3429000"/>
            <a:ext cx="1368152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Users\user\Desktop\фестиваль БЕЛОВ\vladimirbelov.com-666.jpg"/>
          <p:cNvPicPr>
            <a:picLocks noChangeAspect="1" noChangeArrowheads="1"/>
          </p:cNvPicPr>
          <p:nvPr/>
        </p:nvPicPr>
        <p:blipFill>
          <a:blip r:embed="rId3" cstate="print"/>
          <a:srcRect l="6743" r="5603"/>
          <a:stretch>
            <a:fillRect/>
          </a:stretch>
        </p:blipFill>
        <p:spPr bwMode="auto">
          <a:xfrm>
            <a:off x="2555776" y="2545634"/>
            <a:ext cx="1296144" cy="985800"/>
          </a:xfrm>
          <a:prstGeom prst="rect">
            <a:avLst/>
          </a:prstGeom>
          <a:noFill/>
        </p:spPr>
      </p:pic>
      <p:pic>
        <p:nvPicPr>
          <p:cNvPr id="8195" name="Picture 3" descr="C:\Users\user\Desktop\фестиваль БЕЛОВ\vladimirbelov.com-6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717032"/>
            <a:ext cx="3132348" cy="2088232"/>
          </a:xfrm>
          <a:prstGeom prst="rect">
            <a:avLst/>
          </a:prstGeom>
          <a:noFill/>
        </p:spPr>
      </p:pic>
      <p:pic>
        <p:nvPicPr>
          <p:cNvPr id="8196" name="Picture 4" descr="F:\Фестиваль Лена 30.11.2017\DSC_08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717032"/>
            <a:ext cx="3132348" cy="2088232"/>
          </a:xfrm>
          <a:prstGeom prst="rect">
            <a:avLst/>
          </a:prstGeom>
          <a:noFill/>
        </p:spPr>
      </p:pic>
      <p:pic>
        <p:nvPicPr>
          <p:cNvPr id="8197" name="Picture 5" descr="F:\Фестиваль Лена 30.11.2017\DSC_0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2420888"/>
            <a:ext cx="1656184" cy="1104123"/>
          </a:xfrm>
          <a:prstGeom prst="rect">
            <a:avLst/>
          </a:prstGeom>
          <a:noFill/>
        </p:spPr>
      </p:pic>
      <p:pic>
        <p:nvPicPr>
          <p:cNvPr id="8198" name="Picture 6" descr="F:\фестиваль педагогических идей 2017\фото 30.11 Казакова\IMG_155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1340768"/>
            <a:ext cx="3240360" cy="2160240"/>
          </a:xfrm>
          <a:prstGeom prst="rect">
            <a:avLst/>
          </a:prstGeom>
          <a:noFill/>
        </p:spPr>
      </p:pic>
      <p:sp>
        <p:nvSpPr>
          <p:cNvPr id="15" name="Заголовок 5"/>
          <p:cNvSpPr txBox="1">
            <a:spLocks/>
          </p:cNvSpPr>
          <p:nvPr/>
        </p:nvSpPr>
        <p:spPr>
          <a:xfrm>
            <a:off x="2483768" y="274638"/>
            <a:ext cx="6660232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Творческое выступление музыкальных руководителей Раменского муниципального района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329378" cy="404664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МАСТЕР-КЛАСС «Сказочная Гжель»</a:t>
            </a:r>
            <a:r>
              <a:rPr lang="ru-RU" b="1" dirty="0" smtClean="0"/>
              <a:t>	</a:t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5122" name="Picture 2" descr="C:\Users\Вероника\Desktop\Фестиваль Педагогических Идей 2017 (полный размер)\фестиваль\DSC_0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836712"/>
            <a:ext cx="2448272" cy="1632181"/>
          </a:xfrm>
          <a:prstGeom prst="rect">
            <a:avLst/>
          </a:prstGeom>
          <a:noFill/>
        </p:spPr>
      </p:pic>
      <p:pic>
        <p:nvPicPr>
          <p:cNvPr id="5123" name="Picture 3" descr="C:\Users\Вероника\Desktop\Фестиваль Педагогических Идей 2017 (полный размер)\vladimirbelov.com-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857232"/>
            <a:ext cx="3810027" cy="5715040"/>
          </a:xfrm>
          <a:prstGeom prst="rect">
            <a:avLst/>
          </a:prstGeom>
          <a:noFill/>
        </p:spPr>
      </p:pic>
      <p:pic>
        <p:nvPicPr>
          <p:cNvPr id="5124" name="Picture 4" descr="C:\Users\Вероника\Desktop\Фестиваль Педагогических Идей 2017 (полный размер)\vladimirbelov.com-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636913"/>
            <a:ext cx="2448272" cy="1632182"/>
          </a:xfrm>
          <a:prstGeom prst="rect">
            <a:avLst/>
          </a:prstGeom>
          <a:noFill/>
        </p:spPr>
      </p:pic>
      <p:pic>
        <p:nvPicPr>
          <p:cNvPr id="5125" name="Picture 5" descr="C:\Users\Вероника\Desktop\Фестиваль Педагогических Идей 2017 (полный размер)\vladimirbelov.com-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365104"/>
            <a:ext cx="2448272" cy="1632181"/>
          </a:xfrm>
          <a:prstGeom prst="rect">
            <a:avLst/>
          </a:prstGeom>
          <a:noFill/>
        </p:spPr>
      </p:pic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804248" cy="85010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Награждение победителей и лауреатов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регионального вокального конкурса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«Лучшие голоса Подмосковья»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фестиваль БЕЛОВ\vladimirbelov.com-730.jpg"/>
          <p:cNvPicPr>
            <a:picLocks noChangeAspect="1" noChangeArrowheads="1"/>
          </p:cNvPicPr>
          <p:nvPr/>
        </p:nvPicPr>
        <p:blipFill>
          <a:blip r:embed="rId3" cstate="print"/>
          <a:srcRect l="7134" t="11414" r="2166" b="15211"/>
          <a:stretch>
            <a:fillRect/>
          </a:stretch>
        </p:blipFill>
        <p:spPr bwMode="auto">
          <a:xfrm>
            <a:off x="2267744" y="1628800"/>
            <a:ext cx="6675742" cy="3600400"/>
          </a:xfrm>
          <a:prstGeom prst="rect">
            <a:avLst/>
          </a:prstGeom>
          <a:noFill/>
        </p:spPr>
      </p:pic>
      <p:pic>
        <p:nvPicPr>
          <p:cNvPr id="5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195736" y="4869160"/>
            <a:ext cx="6768752" cy="850106"/>
          </a:xfrm>
        </p:spPr>
        <p:txBody>
          <a:bodyPr>
            <a:noAutofit/>
          </a:bodyPr>
          <a:lstStyle/>
          <a:p>
            <a:r>
              <a:rPr lang="ru-RU" sz="6600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66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фестиваль БЕЛОВ\vladimirbelov.com-740.jpg"/>
          <p:cNvPicPr>
            <a:picLocks noChangeAspect="1" noChangeArrowheads="1"/>
          </p:cNvPicPr>
          <p:nvPr/>
        </p:nvPicPr>
        <p:blipFill>
          <a:blip r:embed="rId3" cstate="print"/>
          <a:srcRect b="2110"/>
          <a:stretch>
            <a:fillRect/>
          </a:stretch>
        </p:blipFill>
        <p:spPr bwMode="auto">
          <a:xfrm>
            <a:off x="2195736" y="404664"/>
            <a:ext cx="6730739" cy="4392488"/>
          </a:xfrm>
          <a:prstGeom prst="rect">
            <a:avLst/>
          </a:prstGeom>
          <a:noFill/>
        </p:spPr>
      </p:pic>
      <p:pic>
        <p:nvPicPr>
          <p:cNvPr id="5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6209928"/>
            <a:ext cx="1115616" cy="648072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Ногинск </a:t>
            </a:r>
            <a:b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400" dirty="0" smtClean="0">
                <a:solidFill>
                  <a:schemeClr val="tx2">
                    <a:lumMod val="75000"/>
                  </a:schemeClr>
                </a:solidFill>
              </a:rPr>
              <a:t>ДОУ  8</a:t>
            </a: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7" name="Picture 3" descr="C:\Users\Вероника\Desktop\Фестиваль Педагогических Идей 2017 (полный размер)\vladimirbelov.com-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857232"/>
            <a:ext cx="2345482" cy="1563656"/>
          </a:xfrm>
          <a:prstGeom prst="rect">
            <a:avLst/>
          </a:prstGeom>
          <a:noFill/>
        </p:spPr>
      </p:pic>
      <p:pic>
        <p:nvPicPr>
          <p:cNvPr id="6148" name="Picture 4" descr="C:\Users\Вероника\Desktop\Фестиваль Педагогических Идей 2017 (полный размер)\vladimirbelov.com-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492896"/>
            <a:ext cx="2317366" cy="1544911"/>
          </a:xfrm>
          <a:prstGeom prst="rect">
            <a:avLst/>
          </a:prstGeom>
          <a:noFill/>
        </p:spPr>
      </p:pic>
      <p:pic>
        <p:nvPicPr>
          <p:cNvPr id="6149" name="Picture 5" descr="C:\Users\Вероника\Desktop\Фестиваль Педагогических Идей 2017 (полный размер)\фестиваль\Фестиваль Лена 30.11.2017\DSC_07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5" y="4221088"/>
            <a:ext cx="2376264" cy="1584176"/>
          </a:xfrm>
          <a:prstGeom prst="rect">
            <a:avLst/>
          </a:prstGeom>
          <a:noFill/>
        </p:spPr>
      </p:pic>
      <p:pic>
        <p:nvPicPr>
          <p:cNvPr id="6150" name="Picture 6" descr="C:\Users\Вероника\Desktop\Фестиваль Педагогических Идей 2017 (полный размер)\vladimirbelov.com-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857232"/>
            <a:ext cx="3762380" cy="564357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411760" y="116632"/>
            <a:ext cx="6552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МАСТЕР-КЛАСС «Народный календарь»</a:t>
            </a:r>
            <a:endParaRPr lang="ru-RU" i="1" dirty="0" smtClean="0"/>
          </a:p>
        </p:txBody>
      </p:sp>
      <p:pic>
        <p:nvPicPr>
          <p:cNvPr id="9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267744" y="332656"/>
            <a:ext cx="6750512" cy="1080120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МАСТЕР-КЛАССЫ 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победителей областного профессионального конкурса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«Воспитатель года Подмосковья»	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8194" name="Picture 2" descr="C:\Users\Вероника\Desktop\Фестиваль Педагогических Идей 2017 (полный размер)\фестиваль\Фестиваль Лена 30.11.2017\DSC_0734.JPG"/>
          <p:cNvPicPr>
            <a:picLocks noChangeAspect="1" noChangeArrowheads="1"/>
          </p:cNvPicPr>
          <p:nvPr/>
        </p:nvPicPr>
        <p:blipFill>
          <a:blip r:embed="rId3" cstate="print"/>
          <a:srcRect l="11713" t="35439" r="16544" b="18740"/>
          <a:stretch>
            <a:fillRect/>
          </a:stretch>
        </p:blipFill>
        <p:spPr bwMode="auto">
          <a:xfrm>
            <a:off x="2267744" y="2996952"/>
            <a:ext cx="6543348" cy="2786082"/>
          </a:xfrm>
          <a:prstGeom prst="rect">
            <a:avLst/>
          </a:prstGeom>
          <a:noFill/>
        </p:spPr>
      </p:pic>
      <p:pic>
        <p:nvPicPr>
          <p:cNvPr id="8195" name="Picture 3" descr="C:\Users\Вероника\Desktop\Фестиваль Педагогических Идей 2017 (полный размер)\vladimirbelov.com-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1268760"/>
            <a:ext cx="1928826" cy="1285884"/>
          </a:xfrm>
          <a:prstGeom prst="rect">
            <a:avLst/>
          </a:prstGeom>
          <a:noFill/>
        </p:spPr>
      </p:pic>
      <p:pic>
        <p:nvPicPr>
          <p:cNvPr id="8196" name="Picture 4" descr="C:\Users\Вероника\Desktop\Фестиваль Педагогических Идей 2017 (полный размер)\vladimirbelov.com-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268760"/>
            <a:ext cx="1928826" cy="1285884"/>
          </a:xfrm>
          <a:prstGeom prst="rect">
            <a:avLst/>
          </a:prstGeom>
          <a:noFill/>
        </p:spPr>
      </p:pic>
      <p:pic>
        <p:nvPicPr>
          <p:cNvPr id="8197" name="Picture 5" descr="C:\Users\Вероника\Desktop\Фестиваль Педагогических Идей 2017 (полный размер)\vladimirbelov.com-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1268760"/>
            <a:ext cx="2428892" cy="1619261"/>
          </a:xfrm>
          <a:prstGeom prst="rect">
            <a:avLst/>
          </a:prstGeom>
          <a:noFill/>
        </p:spPr>
      </p:pic>
      <p:pic>
        <p:nvPicPr>
          <p:cNvPr id="8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133622.JPG"/>
          <p:cNvPicPr>
            <a:picLocks noChangeAspect="1" noChangeArrowheads="1"/>
          </p:cNvPicPr>
          <p:nvPr/>
        </p:nvPicPr>
        <p:blipFill>
          <a:blip r:embed="rId2" cstate="print"/>
          <a:srcRect l="1909" t="3801" r="2751" b="38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C:\Users\Вероника\Desktop\Фестиваль Педагогических Идей 2017 (полный размер)\vladimirbelov.com-62.jpg"/>
          <p:cNvPicPr>
            <a:picLocks noChangeAspect="1" noChangeArrowheads="1"/>
          </p:cNvPicPr>
          <p:nvPr/>
        </p:nvPicPr>
        <p:blipFill>
          <a:blip r:embed="rId3" cstate="print"/>
          <a:srcRect l="7895" r="9210"/>
          <a:stretch>
            <a:fillRect/>
          </a:stretch>
        </p:blipFill>
        <p:spPr bwMode="auto">
          <a:xfrm>
            <a:off x="2267744" y="404664"/>
            <a:ext cx="3000396" cy="5429256"/>
          </a:xfrm>
          <a:prstGeom prst="rect">
            <a:avLst/>
          </a:prstGeom>
          <a:noFill/>
        </p:spPr>
      </p:pic>
      <p:pic>
        <p:nvPicPr>
          <p:cNvPr id="7171" name="Picture 3" descr="C:\Users\Вероника\Desktop\Фестиваль Педагогических Идей 2017 (полный размер)\фестиваль\Фестиваль Лена 30.11.2017\DSC_07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04664"/>
            <a:ext cx="3643338" cy="2428892"/>
          </a:xfrm>
          <a:prstGeom prst="rect">
            <a:avLst/>
          </a:prstGeom>
          <a:noFill/>
        </p:spPr>
      </p:pic>
      <p:pic>
        <p:nvPicPr>
          <p:cNvPr id="7172" name="Picture 4" descr="C:\Users\Вероника\Desktop\Фестиваль Педагогических Идей 2017 (полный размер)\фестиваль\Фестиваль Лена 30.11.2017\DSC_0700.JPG"/>
          <p:cNvPicPr>
            <a:picLocks noChangeAspect="1" noChangeArrowheads="1"/>
          </p:cNvPicPr>
          <p:nvPr/>
        </p:nvPicPr>
        <p:blipFill>
          <a:blip r:embed="rId5" cstate="print"/>
          <a:srcRect r="11928" b="13518"/>
          <a:stretch>
            <a:fillRect/>
          </a:stretch>
        </p:blipFill>
        <p:spPr bwMode="auto">
          <a:xfrm>
            <a:off x="5364088" y="3429000"/>
            <a:ext cx="3601196" cy="2357454"/>
          </a:xfrm>
          <a:prstGeom prst="rect">
            <a:avLst/>
          </a:prstGeom>
          <a:noFill/>
        </p:spPr>
      </p:pic>
      <p:pic>
        <p:nvPicPr>
          <p:cNvPr id="6" name="Picture 2" descr="C:\Users\user\Desktop\f9a1b74c270662155939972766d892f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19256" y="5733256"/>
            <a:ext cx="1124744" cy="1124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845</Words>
  <Application>Microsoft Office PowerPoint</Application>
  <PresentationFormat>Экран (4:3)</PresentationFormat>
  <Paragraphs>234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5" baseType="lpstr">
      <vt:lpstr>Arial</vt:lpstr>
      <vt:lpstr>Calibri</vt:lpstr>
      <vt:lpstr>Times New Roman</vt:lpstr>
      <vt:lpstr>Тема Office</vt:lpstr>
      <vt:lpstr>Презентация PowerPoint</vt:lpstr>
      <vt:lpstr>Егорьевск, ДОУ 5</vt:lpstr>
      <vt:lpstr>Егорьевск, ДОУ 5</vt:lpstr>
      <vt:lpstr>Егорьевск, ДОУ 5</vt:lpstr>
      <vt:lpstr> МАСТЕР-КЛАСС «Роспись новогодней игрушки с гуслицким орнаментом»   </vt:lpstr>
      <vt:lpstr> МАСТЕР-КЛАСС «Сказочная Гжель»  </vt:lpstr>
      <vt:lpstr>Ногинск  ДОУ  8</vt:lpstr>
      <vt:lpstr>  МАСТЕР-КЛАССЫ   победителей областного профессионального конкурса       «Воспитатель года Подмосковья»  </vt:lpstr>
      <vt:lpstr>Презентация PowerPoint</vt:lpstr>
      <vt:lpstr>  МАСТЕР-КЛАСС «Современные методы коррекционного образования при подготовке к обучению грамоте с учетом личностно-ориентированного подхода в условиях ДОУ»  </vt:lpstr>
      <vt:lpstr>Презентация PowerPoint</vt:lpstr>
      <vt:lpstr>Презентация PowerPoint</vt:lpstr>
      <vt:lpstr>МАСТЕР-КЛАСС  «Лепбук- продукт исследовательской деятельности»</vt:lpstr>
      <vt:lpstr>МАСТЕР-КЛАСС  «Правополушарная живопись»</vt:lpstr>
      <vt:lpstr>МАСТЕР-КЛАСС  «Рисунки на воде. Техника Эбру»</vt:lpstr>
      <vt:lpstr>Презентация PowerPoint</vt:lpstr>
      <vt:lpstr>МАСТЕР-КЛАСС  «Изготовление цветов из фоамирана»</vt:lpstr>
      <vt:lpstr>Члены Совета Ассоциации педагогов ДОО Московской области и социальные партнеры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Ногинск  ДОУ  8</vt:lpstr>
      <vt:lpstr>Презентация PowerPoint</vt:lpstr>
      <vt:lpstr>Презентация PowerPoint</vt:lpstr>
      <vt:lpstr>Презентация PowerPoint</vt:lpstr>
      <vt:lpstr>Презентация PowerPoint</vt:lpstr>
      <vt:lpstr>Девиз  «Единство всех и уникальность каждого!»</vt:lpstr>
      <vt:lpstr>Презентация PowerPoint</vt:lpstr>
      <vt:lpstr>Презентация PowerPoint</vt:lpstr>
      <vt:lpstr>Конкурс «Открытие»  для молодых педагогов дошкольных образовательных организаций  и их наставников</vt:lpstr>
      <vt:lpstr>  Приняли участие – 24 молодых педагога,  созданы 24 интернет – ресурса,  представлены 24 проекта, проведено 10 мастер-классов  </vt:lpstr>
      <vt:lpstr>Итоги конкурса «Открытие-2017»</vt:lpstr>
      <vt:lpstr>Награждение наставников молодых педагогов регионального конкурса «Открытие-2017»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Награждение победителей и лауреатов регионального вокального конкурса «Лучшие голоса Подмосковья»</vt:lpstr>
      <vt:lpstr>До новых встреч!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педагогических идей -2017</dc:title>
  <dc:creator>Вика</dc:creator>
  <cp:lastModifiedBy>user</cp:lastModifiedBy>
  <cp:revision>151</cp:revision>
  <dcterms:created xsi:type="dcterms:W3CDTF">2017-06-03T12:00:47Z</dcterms:created>
  <dcterms:modified xsi:type="dcterms:W3CDTF">2017-12-19T17:37:47Z</dcterms:modified>
</cp:coreProperties>
</file>